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5143500" type="screen16x9"/>
  <p:notesSz cx="6858000" cy="9144000"/>
  <p:embeddedFontLst>
    <p:embeddedFont>
      <p:font typeface="Nanum Gothic" panose="020B0604020202020204" charset="-127"/>
      <p:regular r:id="rId65"/>
      <p:bold r:id="rId66"/>
    </p:embeddedFont>
    <p:embeddedFont>
      <p:font typeface="Consolas" panose="020B0609020204030204" pitchFamily="49"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4"/>
        <p:cNvGrpSpPr/>
        <p:nvPr/>
      </p:nvGrpSpPr>
      <p:grpSpPr>
        <a:xfrm>
          <a:off x="0" y="0"/>
          <a:ext cx="0" cy="0"/>
          <a:chOff x="0" y="0"/>
          <a:chExt cx="0" cy="0"/>
        </a:xfrm>
      </p:grpSpPr>
      <p:sp>
        <p:nvSpPr>
          <p:cNvPr id="6045" name="Google Shape;6045;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6" name="Google Shape;6046;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3"/>
        <p:cNvGrpSpPr/>
        <p:nvPr/>
      </p:nvGrpSpPr>
      <p:grpSpPr>
        <a:xfrm>
          <a:off x="0" y="0"/>
          <a:ext cx="0" cy="0"/>
          <a:chOff x="0" y="0"/>
          <a:chExt cx="0" cy="0"/>
        </a:xfrm>
      </p:grpSpPr>
      <p:sp>
        <p:nvSpPr>
          <p:cNvPr id="6104" name="Google Shape;6104;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5" name="Google Shape;6105;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3"/>
        <p:cNvGrpSpPr/>
        <p:nvPr/>
      </p:nvGrpSpPr>
      <p:grpSpPr>
        <a:xfrm>
          <a:off x="0" y="0"/>
          <a:ext cx="0" cy="0"/>
          <a:chOff x="0" y="0"/>
          <a:chExt cx="0" cy="0"/>
        </a:xfrm>
      </p:grpSpPr>
      <p:sp>
        <p:nvSpPr>
          <p:cNvPr id="6154" name="Google Shape;6154;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5" name="Google Shape;6155;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3"/>
        <p:cNvGrpSpPr/>
        <p:nvPr/>
      </p:nvGrpSpPr>
      <p:grpSpPr>
        <a:xfrm>
          <a:off x="0" y="0"/>
          <a:ext cx="0" cy="0"/>
          <a:chOff x="0" y="0"/>
          <a:chExt cx="0" cy="0"/>
        </a:xfrm>
      </p:grpSpPr>
      <p:sp>
        <p:nvSpPr>
          <p:cNvPr id="6234" name="Google Shape;6234;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5" name="Google Shape;6235;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8"/>
        <p:cNvGrpSpPr/>
        <p:nvPr/>
      </p:nvGrpSpPr>
      <p:grpSpPr>
        <a:xfrm>
          <a:off x="0" y="0"/>
          <a:ext cx="0" cy="0"/>
          <a:chOff x="0" y="0"/>
          <a:chExt cx="0" cy="0"/>
        </a:xfrm>
      </p:grpSpPr>
      <p:sp>
        <p:nvSpPr>
          <p:cNvPr id="6239" name="Google Shape;6239;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0" name="Google Shape;6240;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2"/>
        <p:cNvGrpSpPr/>
        <p:nvPr/>
      </p:nvGrpSpPr>
      <p:grpSpPr>
        <a:xfrm>
          <a:off x="0" y="0"/>
          <a:ext cx="0" cy="0"/>
          <a:chOff x="0" y="0"/>
          <a:chExt cx="0" cy="0"/>
        </a:xfrm>
      </p:grpSpPr>
      <p:sp>
        <p:nvSpPr>
          <p:cNvPr id="6363" name="Google Shape;6363;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4" name="Google Shape;6364;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2"/>
        <p:cNvGrpSpPr/>
        <p:nvPr/>
      </p:nvGrpSpPr>
      <p:grpSpPr>
        <a:xfrm>
          <a:off x="0" y="0"/>
          <a:ext cx="0" cy="0"/>
          <a:chOff x="0" y="0"/>
          <a:chExt cx="0" cy="0"/>
        </a:xfrm>
      </p:grpSpPr>
      <p:sp>
        <p:nvSpPr>
          <p:cNvPr id="6453" name="Google Shape;6453;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4" name="Google Shape;6454;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6"/>
        <p:cNvGrpSpPr/>
        <p:nvPr/>
      </p:nvGrpSpPr>
      <p:grpSpPr>
        <a:xfrm>
          <a:off x="0" y="0"/>
          <a:ext cx="0" cy="0"/>
          <a:chOff x="0" y="0"/>
          <a:chExt cx="0" cy="0"/>
        </a:xfrm>
      </p:grpSpPr>
      <p:sp>
        <p:nvSpPr>
          <p:cNvPr id="6477" name="Google Shape;6477;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8" name="Google Shape;6478;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7"/>
        <p:cNvGrpSpPr/>
        <p:nvPr/>
      </p:nvGrpSpPr>
      <p:grpSpPr>
        <a:xfrm>
          <a:off x="0" y="0"/>
          <a:ext cx="0" cy="0"/>
          <a:chOff x="0" y="0"/>
          <a:chExt cx="0" cy="0"/>
        </a:xfrm>
      </p:grpSpPr>
      <p:sp>
        <p:nvSpPr>
          <p:cNvPr id="6498" name="Google Shape;6498;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9" name="Google Shape;6499;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4"/>
        <p:cNvGrpSpPr/>
        <p:nvPr/>
      </p:nvGrpSpPr>
      <p:grpSpPr>
        <a:xfrm>
          <a:off x="0" y="0"/>
          <a:ext cx="0" cy="0"/>
          <a:chOff x="0" y="0"/>
          <a:chExt cx="0" cy="0"/>
        </a:xfrm>
      </p:grpSpPr>
      <p:sp>
        <p:nvSpPr>
          <p:cNvPr id="6625" name="Google Shape;662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6" name="Google Shape;662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0"/>
        <p:cNvGrpSpPr/>
        <p:nvPr/>
      </p:nvGrpSpPr>
      <p:grpSpPr>
        <a:xfrm>
          <a:off x="0" y="0"/>
          <a:ext cx="0" cy="0"/>
          <a:chOff x="0" y="0"/>
          <a:chExt cx="0" cy="0"/>
        </a:xfrm>
      </p:grpSpPr>
      <p:sp>
        <p:nvSpPr>
          <p:cNvPr id="6681" name="Google Shape;668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2" name="Google Shape;668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1"/>
        <p:cNvGrpSpPr/>
        <p:nvPr/>
      </p:nvGrpSpPr>
      <p:grpSpPr>
        <a:xfrm>
          <a:off x="0" y="0"/>
          <a:ext cx="0" cy="0"/>
          <a:chOff x="0" y="0"/>
          <a:chExt cx="0" cy="0"/>
        </a:xfrm>
      </p:grpSpPr>
      <p:sp>
        <p:nvSpPr>
          <p:cNvPr id="6762" name="Google Shape;676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3" name="Google Shape;676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5"/>
        <p:cNvGrpSpPr/>
        <p:nvPr/>
      </p:nvGrpSpPr>
      <p:grpSpPr>
        <a:xfrm>
          <a:off x="0" y="0"/>
          <a:ext cx="0" cy="0"/>
          <a:chOff x="0" y="0"/>
          <a:chExt cx="0" cy="0"/>
        </a:xfrm>
      </p:grpSpPr>
      <p:sp>
        <p:nvSpPr>
          <p:cNvPr id="6856" name="Google Shape;685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7" name="Google Shape;685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p:cNvGrpSpPr/>
        <p:nvPr/>
      </p:nvGrpSpPr>
      <p:grpSpPr>
        <a:xfrm>
          <a:off x="0" y="0"/>
          <a:ext cx="0" cy="0"/>
          <a:chOff x="0" y="0"/>
          <a:chExt cx="0" cy="0"/>
        </a:xfrm>
      </p:grpSpPr>
      <p:sp>
        <p:nvSpPr>
          <p:cNvPr id="6958" name="Google Shape;6958;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4"/>
        <p:cNvGrpSpPr/>
        <p:nvPr/>
      </p:nvGrpSpPr>
      <p:grpSpPr>
        <a:xfrm>
          <a:off x="0" y="0"/>
          <a:ext cx="0" cy="0"/>
          <a:chOff x="0" y="0"/>
          <a:chExt cx="0" cy="0"/>
        </a:xfrm>
      </p:grpSpPr>
      <p:sp>
        <p:nvSpPr>
          <p:cNvPr id="7035" name="Google Shape;703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6" name="Google Shape;703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p:cNvGrpSpPr/>
        <p:nvPr/>
      </p:nvGrpSpPr>
      <p:grpSpPr>
        <a:xfrm>
          <a:off x="0" y="0"/>
          <a:ext cx="0" cy="0"/>
          <a:chOff x="0" y="0"/>
          <a:chExt cx="0" cy="0"/>
        </a:xfrm>
      </p:grpSpPr>
      <p:sp>
        <p:nvSpPr>
          <p:cNvPr id="7267" name="Google Shape;726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666666"/>
                  </a:solidFill>
                </a:rPr>
                <a:t>Add &amp; Norm</a:t>
              </a:r>
              <a:endParaRPr sz="1100" dirty="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cxnSpLocks/>
          </p:cNvCxnSpPr>
          <p:nvPr/>
        </p:nvCxnSpPr>
        <p:spPr>
          <a:xfrm rot="16200000" flipH="1">
            <a:off x="3082680" y="1903181"/>
            <a:ext cx="1630203" cy="1348437"/>
          </a:xfrm>
          <a:prstGeom prst="bentConnector3">
            <a:avLst>
              <a:gd name="adj1" fmla="val -14023"/>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200" baseline="-250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1021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1030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1030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1037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1037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86721" y="123600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01030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01030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01030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6" name="Google Shape;2726;p41"/>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40" name="Google Shape;2840;p41"/>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E0EDBA">
                  <a:alpha val="29411"/>
                </a:srgbClr>
              </a:gs>
              <a:gs pos="100000">
                <a:srgbClr val="B6D7A8">
                  <a:alpha val="3098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7"/>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7"/>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7"/>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7"/>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7"/>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7"/>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7"/>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7"/>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7"/>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7"/>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7"/>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7"/>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7"/>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7"/>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7"/>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7"/>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7"/>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7"/>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7"/>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7"/>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7"/>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7"/>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7"/>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7"/>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7"/>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7"/>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7"/>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7"/>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7"/>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7"/>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7"/>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7"/>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7"/>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7"/>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7"/>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7"/>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7"/>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7"/>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7"/>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7"/>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7"/>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7"/>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1924481" y="2722077"/>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933" name="Google Shape;5933;p57"/>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985" name="Google Shape;5985;p57"/>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7"/>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7"/>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0" name="Google Shape;6000;p58"/>
          <p:cNvCxnSpPr>
            <a:stCxn id="5999" idx="2"/>
            <a:endCxn id="5999"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58"/>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6065750" y="970325"/>
            <a:ext cx="2336700" cy="1735500"/>
          </a:xfrm>
          <a:prstGeom prst="curvedConnector3">
            <a:avLst>
              <a:gd name="adj1" fmla="val 70728"/>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6039" name="Google Shape;6039;p58"/>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cxnSp>
        <p:nvCxnSpPr>
          <p:cNvPr id="6043" name="Google Shape;6043;p58"/>
          <p:cNvCxnSpPr/>
          <p:nvPr/>
        </p:nvCxnSpPr>
        <p:spPr>
          <a:xfrm rot="-5400000" flipH="1">
            <a:off x="5938850" y="3107250"/>
            <a:ext cx="980400" cy="461400"/>
          </a:xfrm>
          <a:prstGeom prst="curvedConnector3">
            <a:avLst>
              <a:gd name="adj1" fmla="val -79988"/>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47"/>
        <p:cNvGrpSpPr/>
        <p:nvPr/>
      </p:nvGrpSpPr>
      <p:grpSpPr>
        <a:xfrm>
          <a:off x="0" y="0"/>
          <a:ext cx="0" cy="0"/>
          <a:chOff x="0" y="0"/>
          <a:chExt cx="0" cy="0"/>
        </a:xfrm>
      </p:grpSpPr>
      <p:sp>
        <p:nvSpPr>
          <p:cNvPr id="6048" name="Google Shape;6048;p59"/>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49" name="Google Shape;6049;p59"/>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50" name="Google Shape;6050;p59"/>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6051" name="Google Shape;6051;p59"/>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52" name="Google Shape;6052;p59"/>
          <p:cNvCxnSpPr>
            <a:stCxn id="6051"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3" name="Google Shape;6053;p59"/>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6054" name="Google Shape;6054;p59"/>
          <p:cNvGrpSpPr/>
          <p:nvPr/>
        </p:nvGrpSpPr>
        <p:grpSpPr>
          <a:xfrm>
            <a:off x="1432449" y="496407"/>
            <a:ext cx="462868" cy="954948"/>
            <a:chOff x="837658" y="496313"/>
            <a:chExt cx="1057500" cy="954948"/>
          </a:xfrm>
        </p:grpSpPr>
        <p:cxnSp>
          <p:nvCxnSpPr>
            <p:cNvPr id="6055" name="Google Shape;6055;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8" name="Google Shape;6058;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9" name="Google Shape;6059;p59"/>
          <p:cNvGrpSpPr/>
          <p:nvPr/>
        </p:nvGrpSpPr>
        <p:grpSpPr>
          <a:xfrm>
            <a:off x="2428836" y="496407"/>
            <a:ext cx="480634" cy="954948"/>
            <a:chOff x="837658" y="496313"/>
            <a:chExt cx="1057500" cy="954948"/>
          </a:xfrm>
        </p:grpSpPr>
        <p:cxnSp>
          <p:nvCxnSpPr>
            <p:cNvPr id="6060" name="Google Shape;606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3" name="Google Shape;606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4" name="Google Shape;6064;p59"/>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65" name="Google Shape;6065;p59"/>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66" name="Google Shape;6066;p59"/>
          <p:cNvGrpSpPr/>
          <p:nvPr/>
        </p:nvGrpSpPr>
        <p:grpSpPr>
          <a:xfrm>
            <a:off x="3392636" y="494082"/>
            <a:ext cx="480634" cy="954948"/>
            <a:chOff x="837658" y="496313"/>
            <a:chExt cx="1057500" cy="954948"/>
          </a:xfrm>
        </p:grpSpPr>
        <p:cxnSp>
          <p:nvCxnSpPr>
            <p:cNvPr id="6067" name="Google Shape;6067;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0" name="Google Shape;6070;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1" name="Google Shape;6071;p59"/>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6072" name="Google Shape;6072;p59"/>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3" name="Google Shape;6073;p59"/>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6074" name="Google Shape;6074;p59"/>
          <p:cNvGrpSpPr/>
          <p:nvPr/>
        </p:nvGrpSpPr>
        <p:grpSpPr>
          <a:xfrm>
            <a:off x="4156024" y="489275"/>
            <a:ext cx="462868" cy="954948"/>
            <a:chOff x="837658" y="496313"/>
            <a:chExt cx="1057500" cy="954948"/>
          </a:xfrm>
        </p:grpSpPr>
        <p:cxnSp>
          <p:nvCxnSpPr>
            <p:cNvPr id="6075" name="Google Shape;6075;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8" name="Google Shape;6078;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9" name="Google Shape;6079;p59"/>
          <p:cNvGrpSpPr/>
          <p:nvPr/>
        </p:nvGrpSpPr>
        <p:grpSpPr>
          <a:xfrm>
            <a:off x="5152411" y="489275"/>
            <a:ext cx="480634" cy="954948"/>
            <a:chOff x="837658" y="496313"/>
            <a:chExt cx="1057500" cy="954948"/>
          </a:xfrm>
        </p:grpSpPr>
        <p:cxnSp>
          <p:nvCxnSpPr>
            <p:cNvPr id="6080" name="Google Shape;608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3" name="Google Shape;608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4" name="Google Shape;6084;p59"/>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5" name="Google Shape;6085;p59"/>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6" name="Google Shape;6086;p59"/>
          <p:cNvCxnSpPr>
            <a:stCxn id="6084" idx="6"/>
            <a:endCxn id="6051"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7" name="Google Shape;6087;p59"/>
          <p:cNvCxnSpPr>
            <a:stCxn id="6085" idx="6"/>
            <a:endCxn id="6051"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8" name="Google Shape;6088;p59"/>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89" name="Google Shape;6089;p59"/>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90" name="Google Shape;6090;p59"/>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91" name="Google Shape;6091;p59"/>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92" name="Google Shape;6092;p59"/>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93" name="Google Shape;6093;p59"/>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9"/>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9"/>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9"/>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9"/>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8" name="Google Shape;6098;p59"/>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9" name="Google Shape;6099;p59"/>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100" name="Google Shape;6100;p59"/>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1" name="Google Shape;6101;p59"/>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2" name="Google Shape;6102;p59"/>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06"/>
        <p:cNvGrpSpPr/>
        <p:nvPr/>
      </p:nvGrpSpPr>
      <p:grpSpPr>
        <a:xfrm>
          <a:off x="0" y="0"/>
          <a:ext cx="0" cy="0"/>
          <a:chOff x="0" y="0"/>
          <a:chExt cx="0" cy="0"/>
        </a:xfrm>
      </p:grpSpPr>
      <p:pic>
        <p:nvPicPr>
          <p:cNvPr id="6107" name="Google Shape;6107;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8" name="Google Shape;6108;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9" name="Google Shape;6109;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10" name="Google Shape;6110;p60"/>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1" name="Google Shape;6111;p60"/>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0"/>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3" name="Google Shape;6113;p60"/>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4" name="Google Shape;6114;p60"/>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0"/>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6" name="Google Shape;6116;p60"/>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7" name="Google Shape;6117;p60"/>
          <p:cNvGrpSpPr/>
          <p:nvPr/>
        </p:nvGrpSpPr>
        <p:grpSpPr>
          <a:xfrm>
            <a:off x="929750" y="3838435"/>
            <a:ext cx="829460" cy="867165"/>
            <a:chOff x="853550" y="3838435"/>
            <a:chExt cx="829460" cy="867165"/>
          </a:xfrm>
        </p:grpSpPr>
        <p:cxnSp>
          <p:nvCxnSpPr>
            <p:cNvPr id="6118" name="Google Shape;6118;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8" name="Google Shape;612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9" name="Google Shape;6129;p60"/>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130" name="Google Shape;6130;p60"/>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1" name="Google Shape;6131;p60"/>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132" name="Google Shape;6132;p60"/>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3" name="Google Shape;6133;p60"/>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0"/>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5" name="Google Shape;6135;p60"/>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6" name="Google Shape;6136;p60"/>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0"/>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8" name="Google Shape;6138;p60"/>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9" name="Google Shape;6139;p60"/>
          <p:cNvGrpSpPr/>
          <p:nvPr/>
        </p:nvGrpSpPr>
        <p:grpSpPr>
          <a:xfrm rot="6975666">
            <a:off x="4489084" y="3247977"/>
            <a:ext cx="750796" cy="767793"/>
            <a:chOff x="997923" y="3838435"/>
            <a:chExt cx="685087" cy="833107"/>
          </a:xfrm>
        </p:grpSpPr>
        <p:cxnSp>
          <p:nvCxnSpPr>
            <p:cNvPr id="6140" name="Google Shape;6140;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9" name="Google Shape;6149;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50" name="Google Shape;6150;p60"/>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1" name="Google Shape;6151;p60"/>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2" name="Google Shape;6152;p60"/>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56"/>
        <p:cNvGrpSpPr/>
        <p:nvPr/>
      </p:nvGrpSpPr>
      <p:grpSpPr>
        <a:xfrm>
          <a:off x="0" y="0"/>
          <a:ext cx="0" cy="0"/>
          <a:chOff x="0" y="0"/>
          <a:chExt cx="0" cy="0"/>
        </a:xfrm>
      </p:grpSpPr>
      <p:grpSp>
        <p:nvGrpSpPr>
          <p:cNvPr id="6157" name="Google Shape;6157;p61"/>
          <p:cNvGrpSpPr/>
          <p:nvPr/>
        </p:nvGrpSpPr>
        <p:grpSpPr>
          <a:xfrm>
            <a:off x="1210975" y="1309278"/>
            <a:ext cx="6907150" cy="1733100"/>
            <a:chOff x="521000" y="285753"/>
            <a:chExt cx="6907150" cy="1733100"/>
          </a:xfrm>
        </p:grpSpPr>
        <p:grpSp>
          <p:nvGrpSpPr>
            <p:cNvPr id="6158" name="Google Shape;6158;p61"/>
            <p:cNvGrpSpPr/>
            <p:nvPr/>
          </p:nvGrpSpPr>
          <p:grpSpPr>
            <a:xfrm>
              <a:off x="521000" y="285753"/>
              <a:ext cx="6372277" cy="1733100"/>
              <a:chOff x="521000" y="285753"/>
              <a:chExt cx="6372277" cy="1733100"/>
            </a:xfrm>
          </p:grpSpPr>
          <p:sp>
            <p:nvSpPr>
              <p:cNvPr id="6159" name="Google Shape;6159;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0" name="Google Shape;6160;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1" name="Google Shape;6161;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2" name="Google Shape;6162;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3" name="Google Shape;6163;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4" name="Google Shape;6164;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5" name="Google Shape;6165;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6" name="Google Shape;6166;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7" name="Google Shape;6167;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8" name="Google Shape;6168;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69" name="Google Shape;6169;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170" name="Google Shape;6170;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71" name="Google Shape;6171;p61"/>
              <p:cNvCxnSpPr>
                <a:stCxn id="6159" idx="6"/>
                <a:endCxn id="6162"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stCxn id="6159" idx="6"/>
                <a:endCxn id="6163"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endCxn id="6164"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60" idx="6"/>
                <a:endCxn id="6162"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60" idx="6"/>
                <a:endCxn id="6163"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4"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1" idx="6"/>
                <a:endCxn id="6162"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1" idx="6"/>
                <a:endCxn id="6163"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a:stCxn id="6161" idx="6"/>
                <a:endCxn id="6164"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80" name="Google Shape;6180;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8" name="Google Shape;6198;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5" name="Google Shape;6215;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6" name="Google Shape;6216;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17" name="Google Shape;6217;p61"/>
              <p:cNvCxnSpPr>
                <a:stCxn id="6168" idx="6"/>
                <a:endCxn id="6216"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169" idx="6"/>
                <a:endCxn id="6216"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9" name="Google Shape;6219;p61"/>
              <p:cNvCxnSpPr>
                <a:stCxn id="6216"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20" name="Google Shape;6220;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221" name="Google Shape;6221;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222" name="Google Shape;6222;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3" name="Google Shape;6223;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224" name="Google Shape;6224;p61"/>
              <p:cNvCxnSpPr>
                <a:stCxn id="6168" idx="6"/>
                <a:endCxn id="6223"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3"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70" idx="6"/>
                <a:endCxn id="6223"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a:stCxn id="6170" idx="6"/>
                <a:endCxn id="6216"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8" name="Google Shape;6228;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9" name="Google Shape;6229;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30" name="Google Shape;6230;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231" name="Google Shape;6231;p61"/>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2" name="Google Shape;6232;p61"/>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236"/>
        <p:cNvGrpSpPr/>
        <p:nvPr/>
      </p:nvGrpSpPr>
      <p:grpSpPr>
        <a:xfrm>
          <a:off x="0" y="0"/>
          <a:ext cx="0" cy="0"/>
          <a:chOff x="0" y="0"/>
          <a:chExt cx="0" cy="0"/>
        </a:xfrm>
      </p:grpSpPr>
      <p:sp>
        <p:nvSpPr>
          <p:cNvPr id="6237" name="Google Shape;6237;p6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41"/>
        <p:cNvGrpSpPr/>
        <p:nvPr/>
      </p:nvGrpSpPr>
      <p:grpSpPr>
        <a:xfrm>
          <a:off x="0" y="0"/>
          <a:ext cx="0" cy="0"/>
          <a:chOff x="0" y="0"/>
          <a:chExt cx="0" cy="0"/>
        </a:xfrm>
      </p:grpSpPr>
      <p:sp>
        <p:nvSpPr>
          <p:cNvPr id="6242" name="Google Shape;6242;p63"/>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3"/>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3"/>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3"/>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3"/>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63"/>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304" name="Google Shape;6304;p63"/>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05" name="Google Shape;6305;p63"/>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6" name="Google Shape;6306;p63"/>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7" name="Google Shape;6307;p63"/>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9" name="Google Shape;6309;p63"/>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1" name="Google Shape;6311;p63"/>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2" name="Google Shape;6312;p63"/>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4" name="Google Shape;6314;p63"/>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6" name="Google Shape;6316;p63"/>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7" name="Google Shape;6317;p63"/>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8" name="Google Shape;6318;p63"/>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9" name="Google Shape;6319;p63"/>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20" name="Google Shape;6320;p63"/>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1" name="Google Shape;6321;p63"/>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2" name="Google Shape;6322;p63"/>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3" name="Google Shape;6323;p63"/>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4" name="Google Shape;6324;p63"/>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6" name="Google Shape;6326;p63"/>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9" name="Google Shape;6329;p63"/>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30" name="Google Shape;6330;p63"/>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6" name="Google Shape;6346;p63"/>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7" name="Google Shape;6347;p63"/>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8" name="Google Shape;6348;p63"/>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9" name="Google Shape;6349;p63"/>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50" name="Google Shape;6350;p63"/>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1" name="Google Shape;6351;p63"/>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2" name="Google Shape;6352;p63"/>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3" name="Google Shape;6353;p63"/>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4" name="Google Shape;6354;p63"/>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65"/>
        <p:cNvGrpSpPr/>
        <p:nvPr/>
      </p:nvGrpSpPr>
      <p:grpSpPr>
        <a:xfrm>
          <a:off x="0" y="0"/>
          <a:ext cx="0" cy="0"/>
          <a:chOff x="0" y="0"/>
          <a:chExt cx="0" cy="0"/>
        </a:xfrm>
      </p:grpSpPr>
      <p:sp>
        <p:nvSpPr>
          <p:cNvPr id="6366" name="Google Shape;6366;p64"/>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7" name="Google Shape;6367;p64"/>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68" name="Google Shape;6368;p64"/>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9" name="Google Shape;6369;p64"/>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0" name="Google Shape;6370;p64"/>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1" name="Google Shape;6371;p64"/>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2" name="Google Shape;6372;p64"/>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3" name="Google Shape;6373;p64"/>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4" name="Google Shape;6374;p64"/>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75" name="Google Shape;6375;p64"/>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76" name="Google Shape;6376;p64"/>
          <p:cNvCxnSpPr>
            <a:stCxn id="6366" idx="0"/>
            <a:endCxn id="636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7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8" idx="0"/>
            <a:endCxn id="636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7" idx="2"/>
            <a:endCxn id="636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70" idx="0"/>
            <a:endCxn id="636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69" idx="0"/>
            <a:endCxn id="637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5" idx="0"/>
            <a:endCxn id="637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7" name="Google Shape;6387;p64"/>
          <p:cNvCxnSpPr>
            <a:stCxn id="6371" idx="0"/>
            <a:endCxn id="637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88" name="Google Shape;6388;p64"/>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89" name="Google Shape;6389;p64"/>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0" name="Google Shape;6390;p64"/>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91" name="Google Shape;6391;p64"/>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2" name="Google Shape;6392;p64"/>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93" name="Google Shape;6393;p64"/>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94" name="Google Shape;6394;p64"/>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95" name="Google Shape;6395;p64"/>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96" name="Google Shape;6396;p64"/>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97" name="Google Shape;6397;p64"/>
          <p:cNvCxnSpPr>
            <a:stCxn id="6388" idx="0"/>
            <a:endCxn id="6389"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89" idx="0"/>
            <a:endCxn id="6391"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91" idx="0"/>
            <a:endCxn id="6391"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2"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1" idx="0"/>
            <a:endCxn id="6391"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91" idx="0"/>
            <a:endCxn id="6391"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0" idx="2"/>
            <a:endCxn id="6391"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4" name="Google Shape;6404;p64"/>
          <p:cNvCxnSpPr>
            <a:stCxn id="6392" idx="0"/>
            <a:endCxn id="6405"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3" idx="0"/>
            <a:endCxn id="6396"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7" name="Google Shape;6407;p64"/>
          <p:cNvCxnSpPr>
            <a:stCxn id="6396" idx="0"/>
            <a:endCxn id="6395"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6408" name="Google Shape;6408;p64"/>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09" name="Google Shape;6409;p64"/>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0" name="Google Shape;6410;p64"/>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1" name="Google Shape;6411;p64"/>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12" name="Google Shape;6412;p64"/>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13" name="Google Shape;6413;p64"/>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14" name="Google Shape;6414;p64"/>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415" name="Google Shape;6415;p64"/>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416" name="Google Shape;6416;p64"/>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7" name="Google Shape;6417;p64"/>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418" name="Google Shape;6418;p64"/>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19" name="Google Shape;6419;p64"/>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20" name="Google Shape;6420;p64"/>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421" name="Google Shape;6421;p64"/>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422" name="Google Shape;6422;p64"/>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3" name="Google Shape;6423;p64"/>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424" name="Google Shape;6424;p64"/>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425" name="Google Shape;6425;p64"/>
          <p:cNvCxnSpPr>
            <a:stCxn id="6415" idx="0"/>
            <a:endCxn id="641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6" idx="0"/>
            <a:endCxn id="641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2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8" idx="0"/>
            <a:endCxn id="641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7" idx="2"/>
            <a:endCxn id="641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20" idx="0"/>
            <a:endCxn id="641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19" idx="0"/>
            <a:endCxn id="642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4" idx="0"/>
            <a:endCxn id="642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7" name="Google Shape;6437;p64"/>
          <p:cNvCxnSpPr>
            <a:stCxn id="6421" idx="0"/>
            <a:endCxn id="643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439" name="Google Shape;6439;p64"/>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440" name="Google Shape;6440;p64"/>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441" name="Google Shape;6441;p64"/>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442" name="Google Shape;6442;p64"/>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3" name="Google Shape;6443;p64"/>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4" name="Google Shape;6444;p64"/>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45" name="Google Shape;6445;p64"/>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446" name="Google Shape;6446;p64"/>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447" name="Google Shape;6447;p64"/>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448" name="Google Shape;6448;p64"/>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49" name="Google Shape;6449;p64"/>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450" name="Google Shape;6450;p64"/>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451" name="Google Shape;6451;p64"/>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55"/>
        <p:cNvGrpSpPr/>
        <p:nvPr/>
      </p:nvGrpSpPr>
      <p:grpSpPr>
        <a:xfrm>
          <a:off x="0" y="0"/>
          <a:ext cx="0" cy="0"/>
          <a:chOff x="0" y="0"/>
          <a:chExt cx="0" cy="0"/>
        </a:xfrm>
      </p:grpSpPr>
      <p:sp>
        <p:nvSpPr>
          <p:cNvPr id="6456" name="Google Shape;6456;p65"/>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57" name="Google Shape;6457;p65"/>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8" name="Google Shape;6458;p65"/>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59" name="Google Shape;6459;p65"/>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6460" name="Google Shape;6460;p65"/>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1" name="Google Shape;6461;p65"/>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6462" name="Google Shape;6462;p65"/>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6463" name="Google Shape;6463;p65"/>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6464" name="Google Shape;6464;p65"/>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65" name="Google Shape;6465;p65"/>
          <p:cNvCxnSpPr>
            <a:stCxn id="6456" idx="0"/>
            <a:endCxn id="6458"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6" name="Google Shape;6466;p65"/>
          <p:cNvCxnSpPr>
            <a:stCxn id="6456" idx="0"/>
            <a:endCxn id="6457"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7" name="Google Shape;6467;p65"/>
          <p:cNvCxnSpPr>
            <a:stCxn id="6456" idx="0"/>
            <a:endCxn id="6460"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6" idx="0"/>
            <a:endCxn id="6462"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9" name="Google Shape;6469;p65"/>
          <p:cNvCxnSpPr>
            <a:stCxn id="6458" idx="0"/>
            <a:endCxn id="6459"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0" idx="0"/>
            <a:endCxn id="6461"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62" idx="0"/>
            <a:endCxn id="6463"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2" name="Google Shape;6472;p65"/>
          <p:cNvCxnSpPr>
            <a:stCxn id="6457" idx="0"/>
            <a:endCxn id="6464"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3" name="Google Shape;6473;p65"/>
          <p:cNvCxnSpPr>
            <a:stCxn id="6459" idx="0"/>
            <a:endCxn id="6464"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1" idx="0"/>
            <a:endCxn id="6464"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5" name="Google Shape;6475;p65"/>
          <p:cNvCxnSpPr>
            <a:stCxn id="6463" idx="0"/>
            <a:endCxn id="6464"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79"/>
        <p:cNvGrpSpPr/>
        <p:nvPr/>
      </p:nvGrpSpPr>
      <p:grpSpPr>
        <a:xfrm>
          <a:off x="0" y="0"/>
          <a:ext cx="0" cy="0"/>
          <a:chOff x="0" y="0"/>
          <a:chExt cx="0" cy="0"/>
        </a:xfrm>
      </p:grpSpPr>
      <p:sp>
        <p:nvSpPr>
          <p:cNvPr id="6480" name="Google Shape;6480;p66"/>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481" name="Google Shape;6481;p66"/>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6482" name="Google Shape;6482;p66"/>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6483" name="Google Shape;6483;p66"/>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4" name="Google Shape;6484;p66"/>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6485" name="Google Shape;6485;p66"/>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486" name="Google Shape;6486;p66"/>
          <p:cNvCxnSpPr>
            <a:stCxn id="6485" idx="0"/>
            <a:endCxn id="6487"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8" name="Google Shape;6488;p66"/>
          <p:cNvCxnSpPr>
            <a:stCxn id="6485" idx="0"/>
            <a:endCxn id="6484"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9" name="Google Shape;6489;p66"/>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7" name="Google Shape;6487;p66"/>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90" name="Google Shape;6490;p66"/>
          <p:cNvCxnSpPr>
            <a:stCxn id="6481" idx="2"/>
            <a:endCxn id="6489"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9" idx="2"/>
            <a:endCxn id="6487"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3" idx="2"/>
            <a:endCxn id="6482"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82" idx="2"/>
            <a:endCxn id="6485"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4" name="Google Shape;6494;p66"/>
          <p:cNvCxnSpPr>
            <a:stCxn id="6480" idx="2"/>
            <a:endCxn id="6481"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5" name="Google Shape;6495;p66"/>
          <p:cNvCxnSpPr>
            <a:stCxn id="6480" idx="2"/>
            <a:endCxn id="6483"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6" name="Google Shape;6496;p66"/>
          <p:cNvCxnSpPr>
            <a:stCxn id="6480" idx="2"/>
            <a:endCxn id="6484"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00"/>
        <p:cNvGrpSpPr/>
        <p:nvPr/>
      </p:nvGrpSpPr>
      <p:grpSpPr>
        <a:xfrm>
          <a:off x="0" y="0"/>
          <a:ext cx="0" cy="0"/>
          <a:chOff x="0" y="0"/>
          <a:chExt cx="0" cy="0"/>
        </a:xfrm>
      </p:grpSpPr>
      <p:sp>
        <p:nvSpPr>
          <p:cNvPr id="6501" name="Google Shape;6501;p67"/>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502" name="Google Shape;6502;p67"/>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03" name="Google Shape;6503;p67"/>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4" name="Google Shape;6504;p67"/>
          <p:cNvCxnSpPr>
            <a:stCxn id="6501" idx="0"/>
            <a:endCxn id="6502"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07" name="Google Shape;6507;p67"/>
          <p:cNvCxnSpPr>
            <a:stCxn id="6503" idx="0"/>
            <a:endCxn id="6503"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6508" name="Google Shape;6508;p67"/>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09" name="Google Shape;6509;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1" name="Google Shape;6511;p67"/>
          <p:cNvCxnSpPr>
            <a:stCxn id="6508" idx="0"/>
            <a:endCxn id="6508"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2" name="Google Shape;6512;p67"/>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3" name="Google Shape;6513;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15" name="Google Shape;6515;p67"/>
          <p:cNvCxnSpPr>
            <a:stCxn id="6512" idx="0"/>
            <a:endCxn id="6512"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6516" name="Google Shape;6516;p67"/>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7" name="Google Shape;6517;p67"/>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18" name="Google Shape;6518;p67"/>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19" name="Google Shape;6519;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a:stCxn id="6518" idx="0"/>
            <a:endCxn id="6518"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26" name="Google Shape;6526;p67"/>
          <p:cNvCxnSpPr>
            <a:stCxn id="6527" idx="0"/>
            <a:endCxn id="6508"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08" idx="0"/>
            <a:endCxn id="6516"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a:stCxn id="6516" idx="0"/>
            <a:endCxn id="6517"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3" name="Google Shape;6533;p67"/>
          <p:cNvCxnSpPr>
            <a:stCxn id="6503" idx="2"/>
            <a:endCxn id="6534"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5" name="Google Shape;6535;p67"/>
          <p:cNvCxnSpPr>
            <a:stCxn id="6534" idx="2"/>
            <a:endCxn id="6502"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36" name="Google Shape;6536;p67"/>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37" name="Google Shape;6537;p67"/>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538" name="Google Shape;6538;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a:stCxn id="6537" idx="0"/>
            <a:endCxn id="6537"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stCxn id="6537"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5" name="Google Shape;6545;p67"/>
          <p:cNvCxnSpPr>
            <a:endCxn id="6536"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6546" name="Google Shape;6546;p67"/>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47" name="Google Shape;6547;p67"/>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8" name="Google Shape;6548;p67"/>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49" name="Google Shape;6549;p67"/>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0" name="Google Shape;6550;p67"/>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1" name="Google Shape;6551;p67"/>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2" name="Google Shape;6552;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6554" name="Google Shape;6554;p67"/>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6555" name="Google Shape;6555;p67"/>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6556" name="Google Shape;6556;p67"/>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6557" name="Google Shape;6557;p67"/>
          <p:cNvCxnSpPr>
            <a:stCxn id="6558" idx="0"/>
            <a:endCxn id="6555"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9" name="Google Shape;6559;p67"/>
          <p:cNvCxnSpPr>
            <a:stCxn id="6555" idx="0"/>
            <a:endCxn id="6556"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6560" name="Google Shape;6560;p67"/>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1" name="Google Shape;6561;p67"/>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2" name="Google Shape;6562;p67"/>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63" name="Google Shape;6563;p67"/>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6564" name="Google Shape;6564;p67"/>
          <p:cNvCxnSpPr>
            <a:stCxn id="6562" idx="0"/>
            <a:endCxn id="6563"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6565" name="Google Shape;6565;p67"/>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66" name="Google Shape;6566;p67"/>
          <p:cNvCxnSpPr>
            <a:stCxn id="6548" idx="3"/>
            <a:endCxn id="6560"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6567" name="Google Shape;6567;p67"/>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68" name="Google Shape;6568;p67"/>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69" name="Google Shape;6569;p67"/>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0" name="Google Shape;6570;p67"/>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6571" name="Google Shape;6571;p67"/>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572" name="Google Shape;6572;p67"/>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573" name="Google Shape;6573;p67"/>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4" name="Google Shape;6574;p67"/>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575" name="Google Shape;6575;p67"/>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576" name="Google Shape;6576;p67"/>
          <p:cNvCxnSpPr>
            <a:stCxn id="6551" idx="1"/>
            <a:endCxn id="6571"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7" name="Google Shape;6577;p67"/>
          <p:cNvCxnSpPr>
            <a:stCxn id="6536" idx="2"/>
            <a:endCxn id="6503"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8" name="Google Shape;6578;p67"/>
          <p:cNvCxnSpPr>
            <a:stCxn id="6546" idx="2"/>
            <a:endCxn id="6537"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9" name="Google Shape;6579;p67"/>
          <p:cNvCxnSpPr>
            <a:stCxn id="6517" idx="0"/>
            <a:endCxn id="6512"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0" name="Google Shape;6580;p67"/>
          <p:cNvCxnSpPr>
            <a:stCxn id="6512" idx="0"/>
            <a:endCxn id="6547"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0" idx="0"/>
            <a:endCxn id="6551"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5" name="Google Shape;6585;p67"/>
          <p:cNvCxnSpPr>
            <a:stCxn id="6556" idx="0"/>
            <a:endCxn id="6567"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9" name="Google Shape;6589;p67"/>
          <p:cNvCxnSpPr>
            <a:stCxn id="6574" idx="0"/>
            <a:endCxn id="6575"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2" name="Google Shape;6592;p67"/>
          <p:cNvCxnSpPr>
            <a:stCxn id="6569" idx="0"/>
            <a:endCxn id="6570"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4" name="Google Shape;6594;p67"/>
          <p:cNvCxnSpPr>
            <a:stCxn id="6561" idx="0"/>
            <a:endCxn id="6562"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5" name="Google Shape;6595;p67"/>
          <p:cNvCxnSpPr>
            <a:stCxn id="6563" idx="0"/>
            <a:endCxn id="6565"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6" name="Google Shape;6596;p67"/>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7" name="Google Shape;6597;p67"/>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8" name="Google Shape;6598;p67"/>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6599" name="Google Shape;6599;p67"/>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600" name="Google Shape;6600;p67"/>
          <p:cNvSpPr/>
          <p:nvPr/>
        </p:nvSpPr>
        <p:spPr>
          <a:xfrm rot="5400000">
            <a:off x="64062" y="369395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601" name="Google Shape;6601;p67"/>
          <p:cNvSpPr/>
          <p:nvPr/>
        </p:nvSpPr>
        <p:spPr>
          <a:xfrm rot="5400000">
            <a:off x="550620"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ConvTranspose2d</a:t>
            </a:r>
            <a:endParaRPr sz="1200"/>
          </a:p>
        </p:txBody>
      </p:sp>
      <p:sp>
        <p:nvSpPr>
          <p:cNvPr id="6602" name="Google Shape;6602;p67"/>
          <p:cNvSpPr/>
          <p:nvPr/>
        </p:nvSpPr>
        <p:spPr>
          <a:xfrm rot="5400000">
            <a:off x="103710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03" name="Google Shape;6603;p67"/>
          <p:cNvCxnSpPr>
            <a:stCxn id="6600" idx="0"/>
            <a:endCxn id="6601" idx="2"/>
          </p:cNvCxnSpPr>
          <p:nvPr/>
        </p:nvCxnSpPr>
        <p:spPr>
          <a:xfrm>
            <a:off x="986112" y="388925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a:stCxn id="6602" idx="0"/>
            <a:endCxn id="6602" idx="0"/>
          </p:cNvCxnSpPr>
          <p:nvPr/>
        </p:nvCxnSpPr>
        <p:spPr>
          <a:xfrm>
            <a:off x="195915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959227"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p:nvPr/>
        </p:nvCxnSpPr>
        <p:spPr>
          <a:xfrm>
            <a:off x="1568646" y="3889235"/>
            <a:ext cx="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stCxn id="6602" idx="2"/>
          </p:cNvCxnSpPr>
          <p:nvPr/>
        </p:nvCxnSpPr>
        <p:spPr>
          <a:xfrm rot="10800000">
            <a:off x="147285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1" name="Google Shape;6611;p67"/>
          <p:cNvCxnSpPr>
            <a:endCxn id="6601" idx="0"/>
          </p:cNvCxnSpPr>
          <p:nvPr/>
        </p:nvCxnSpPr>
        <p:spPr>
          <a:xfrm rot="10800000">
            <a:off x="1472670" y="3889250"/>
            <a:ext cx="95700" cy="0"/>
          </a:xfrm>
          <a:prstGeom prst="straightConnector1">
            <a:avLst/>
          </a:prstGeom>
          <a:noFill/>
          <a:ln w="9525" cap="flat" cmpd="sng">
            <a:solidFill>
              <a:schemeClr val="dk2"/>
            </a:solidFill>
            <a:prstDash val="solid"/>
            <a:round/>
            <a:headEnd type="none" w="med" len="med"/>
            <a:tailEnd type="none" w="med" len="med"/>
          </a:ln>
        </p:spPr>
      </p:cxnSp>
      <p:sp>
        <p:nvSpPr>
          <p:cNvPr id="6612" name="Google Shape;6612;p67"/>
          <p:cNvSpPr/>
          <p:nvPr/>
        </p:nvSpPr>
        <p:spPr>
          <a:xfrm rot="5400000">
            <a:off x="1523379" y="369395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613" name="Google Shape;6613;p67"/>
          <p:cNvSpPr/>
          <p:nvPr/>
        </p:nvSpPr>
        <p:spPr>
          <a:xfrm rot="5400000">
            <a:off x="2009866" y="369395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614" name="Google Shape;6614;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a:stCxn id="6613" idx="0"/>
            <a:endCxn id="6613" idx="0"/>
          </p:cNvCxnSpPr>
          <p:nvPr/>
        </p:nvCxnSpPr>
        <p:spPr>
          <a:xfrm>
            <a:off x="2931916" y="3889250"/>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2175601"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p:nvPr/>
        </p:nvCxnSpPr>
        <p:spPr>
          <a:xfrm>
            <a:off x="1785020" y="4154737"/>
            <a:ext cx="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stCxn id="6613" idx="2"/>
          </p:cNvCxnSpPr>
          <p:nvPr/>
        </p:nvCxnSpPr>
        <p:spPr>
          <a:xfrm rot="10800000">
            <a:off x="2445616"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endCxn id="6612" idx="0"/>
          </p:cNvCxnSpPr>
          <p:nvPr/>
        </p:nvCxnSpPr>
        <p:spPr>
          <a:xfrm rot="10800000">
            <a:off x="2445429" y="388925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2" name="Google Shape;6622;p67"/>
          <p:cNvCxnSpPr>
            <a:stCxn id="6612" idx="2"/>
            <a:endCxn id="6602" idx="0"/>
          </p:cNvCxnSpPr>
          <p:nvPr/>
        </p:nvCxnSpPr>
        <p:spPr>
          <a:xfrm flipH="1">
            <a:off x="1959129" y="388925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3" name="Google Shape;6623;p67"/>
          <p:cNvCxnSpPr>
            <a:endCxn id="6613" idx="0"/>
          </p:cNvCxnSpPr>
          <p:nvPr/>
        </p:nvCxnSpPr>
        <p:spPr>
          <a:xfrm flipH="1">
            <a:off x="2931916" y="388805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27"/>
        <p:cNvGrpSpPr/>
        <p:nvPr/>
      </p:nvGrpSpPr>
      <p:grpSpPr>
        <a:xfrm>
          <a:off x="0" y="0"/>
          <a:ext cx="0" cy="0"/>
          <a:chOff x="0" y="0"/>
          <a:chExt cx="0" cy="0"/>
        </a:xfrm>
      </p:grpSpPr>
      <p:sp>
        <p:nvSpPr>
          <p:cNvPr id="6628" name="Google Shape;6628;p68"/>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29" name="Google Shape;6629;p68"/>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0" name="Google Shape;6630;p68"/>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1" name="Google Shape;6631;p68"/>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2" name="Google Shape;6632;p68"/>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3" name="Google Shape;6633;p68"/>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34" name="Google Shape;6634;p68"/>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35" name="Google Shape;6635;p68"/>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36" name="Google Shape;6636;p68"/>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37" name="Google Shape;6637;p68"/>
          <p:cNvCxnSpPr>
            <a:stCxn id="6628" idx="0"/>
            <a:endCxn id="663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8" name="Google Shape;6638;p68"/>
          <p:cNvCxnSpPr>
            <a:stCxn id="6628" idx="0"/>
            <a:endCxn id="662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9" name="Google Shape;6639;p68"/>
          <p:cNvCxnSpPr>
            <a:stCxn id="6628" idx="0"/>
            <a:endCxn id="663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40" name="Google Shape;6640;p68"/>
          <p:cNvCxnSpPr>
            <a:stCxn id="6628" idx="0"/>
            <a:endCxn id="663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1" name="Google Shape;6641;p68"/>
          <p:cNvCxnSpPr>
            <a:stCxn id="6630" idx="0"/>
            <a:endCxn id="663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2" name="Google Shape;6642;p68"/>
          <p:cNvCxnSpPr>
            <a:stCxn id="6632" idx="0"/>
            <a:endCxn id="663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3" name="Google Shape;6643;p68"/>
          <p:cNvCxnSpPr>
            <a:stCxn id="6634" idx="0"/>
            <a:endCxn id="663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4" name="Google Shape;6644;p68"/>
          <p:cNvCxnSpPr>
            <a:stCxn id="6629" idx="0"/>
            <a:endCxn id="663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5" name="Google Shape;6645;p68"/>
          <p:cNvCxnSpPr>
            <a:stCxn id="6631" idx="0"/>
            <a:endCxn id="663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6" name="Google Shape;6646;p68"/>
          <p:cNvCxnSpPr>
            <a:stCxn id="6633" idx="0"/>
            <a:endCxn id="664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8" name="Google Shape;6648;p68"/>
          <p:cNvCxnSpPr>
            <a:stCxn id="6635" idx="0"/>
            <a:endCxn id="663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7" name="Google Shape;6647;p68"/>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6649" name="Google Shape;6649;p68"/>
          <p:cNvCxnSpPr>
            <a:stCxn id="6647" idx="0"/>
            <a:endCxn id="663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50" name="Google Shape;6650;p68"/>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6651" name="Google Shape;6651;p68"/>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2" name="Google Shape;6652;p68"/>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3" name="Google Shape;6653;p68"/>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4" name="Google Shape;6654;p68"/>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6655" name="Google Shape;6655;p68"/>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6656" name="Google Shape;6656;p68"/>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6657" name="Google Shape;6657;p68"/>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6658" name="Google Shape;6658;p68"/>
          <p:cNvCxnSpPr>
            <a:stCxn id="6650" idx="0"/>
            <a:endCxn id="665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9" name="Google Shape;6659;p68"/>
          <p:cNvCxnSpPr>
            <a:stCxn id="6650" idx="0"/>
            <a:endCxn id="665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60" name="Google Shape;6660;p68"/>
          <p:cNvCxnSpPr>
            <a:stCxn id="6650" idx="0"/>
            <a:endCxn id="665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1" name="Google Shape;6661;p68"/>
          <p:cNvCxnSpPr>
            <a:stCxn id="6650" idx="0"/>
            <a:endCxn id="665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2" name="Google Shape;6662;p68"/>
          <p:cNvCxnSpPr>
            <a:stCxn id="6652" idx="0"/>
            <a:endCxn id="666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4" name="Google Shape;6664;p68"/>
          <p:cNvCxnSpPr>
            <a:stCxn id="6653" idx="0"/>
            <a:endCxn id="665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5" name="Google Shape;6665;p68"/>
          <p:cNvCxnSpPr>
            <a:stCxn id="6655" idx="0"/>
            <a:endCxn id="665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1" idx="0"/>
            <a:endCxn id="665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7" name="Google Shape;6667;p68"/>
          <p:cNvCxnSpPr>
            <a:stCxn id="6654" idx="0"/>
            <a:endCxn id="666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9" name="Google Shape;6669;p68"/>
          <p:cNvCxnSpPr>
            <a:stCxn id="6656" idx="0"/>
            <a:endCxn id="665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8" name="Google Shape;6668;p68"/>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670" name="Google Shape;6670;p68"/>
          <p:cNvCxnSpPr>
            <a:stCxn id="6668" idx="0"/>
            <a:endCxn id="665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1" name="Google Shape;6671;p68"/>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672" name="Google Shape;6672;p68"/>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663" name="Google Shape;6663;p68"/>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673" name="Google Shape;6673;p68"/>
          <p:cNvCxnSpPr>
            <a:stCxn id="6652" idx="0"/>
            <a:endCxn id="667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4" name="Google Shape;6674;p68"/>
          <p:cNvCxnSpPr>
            <a:stCxn id="667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5" name="Google Shape;6675;p68"/>
          <p:cNvCxnSpPr>
            <a:stCxn id="6663" idx="0"/>
            <a:endCxn id="665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6" name="Google Shape;6676;p68"/>
          <p:cNvCxnSpPr>
            <a:stCxn id="6654" idx="0"/>
            <a:endCxn id="667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7" name="Google Shape;6677;p68"/>
          <p:cNvCxnSpPr>
            <a:stCxn id="6671" idx="0"/>
            <a:endCxn id="665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8" name="Google Shape;6678;p68"/>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9" name="Google Shape;6679;p68"/>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83"/>
        <p:cNvGrpSpPr/>
        <p:nvPr/>
      </p:nvGrpSpPr>
      <p:grpSpPr>
        <a:xfrm>
          <a:off x="0" y="0"/>
          <a:ext cx="0" cy="0"/>
          <a:chOff x="0" y="0"/>
          <a:chExt cx="0" cy="0"/>
        </a:xfrm>
      </p:grpSpPr>
      <p:sp>
        <p:nvSpPr>
          <p:cNvPr id="6684" name="Google Shape;6684;p69"/>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685" name="Google Shape;6685;p69"/>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686" name="Google Shape;6686;p69"/>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687" name="Google Shape;6687;p69"/>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9"/>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9"/>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0" name="Google Shape;6690;p69"/>
          <p:cNvCxnSpPr>
            <a:stCxn id="6689" idx="0"/>
            <a:endCxn id="668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1" name="Google Shape;6691;p69"/>
          <p:cNvCxnSpPr>
            <a:stCxn id="6687" idx="0"/>
            <a:endCxn id="668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2" name="Google Shape;6692;p69"/>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3" name="Google Shape;6693;p69"/>
          <p:cNvCxnSpPr>
            <a:stCxn id="6688" idx="0"/>
            <a:endCxn id="669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4" name="Google Shape;6694;p69"/>
          <p:cNvCxnSpPr>
            <a:stCxn id="6689" idx="6"/>
            <a:endCxn id="668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4" idx="3"/>
            <a:endCxn id="668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7" idx="6"/>
            <a:endCxn id="668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5" idx="3"/>
            <a:endCxn id="668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8" idx="6"/>
            <a:endCxn id="668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86" idx="3"/>
            <a:endCxn id="669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00" name="Google Shape;6700;p69"/>
          <p:cNvCxnSpPr>
            <a:stCxn id="669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1" name="Google Shape;6701;p69"/>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02" name="Google Shape;6702;p69"/>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03" name="Google Shape;6703;p69"/>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704" name="Google Shape;6704;p69"/>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9"/>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9"/>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7" name="Google Shape;6707;p69"/>
          <p:cNvCxnSpPr>
            <a:stCxn id="6706" idx="0"/>
            <a:endCxn id="670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8" name="Google Shape;6708;p69"/>
          <p:cNvCxnSpPr>
            <a:stCxn id="6704" idx="0"/>
            <a:endCxn id="670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9" name="Google Shape;6709;p69"/>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0" name="Google Shape;6710;p69"/>
          <p:cNvCxnSpPr>
            <a:stCxn id="6705" idx="0"/>
            <a:endCxn id="670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1" name="Google Shape;6711;p69"/>
          <p:cNvCxnSpPr>
            <a:stCxn id="6706" idx="6"/>
            <a:endCxn id="670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1" idx="3"/>
            <a:endCxn id="670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4" idx="6"/>
            <a:endCxn id="670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2" idx="3"/>
            <a:endCxn id="670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5" idx="6"/>
            <a:endCxn id="670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3" idx="3"/>
            <a:endCxn id="670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7" name="Google Shape;6717;p69"/>
          <p:cNvCxnSpPr>
            <a:stCxn id="670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8" name="Google Shape;6718;p69"/>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19" name="Google Shape;6719;p69"/>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0" name="Google Shape;6720;p69"/>
          <p:cNvCxnSpPr>
            <a:stCxn id="6718" idx="3"/>
            <a:endCxn id="671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721" name="Google Shape;6721;p69"/>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2" name="Google Shape;6722;p69"/>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3" name="Google Shape;6723;p69"/>
          <p:cNvCxnSpPr>
            <a:stCxn id="6721" idx="3"/>
            <a:endCxn id="672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724" name="Google Shape;6724;p69"/>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725" name="Google Shape;6725;p69"/>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26" name="Google Shape;6726;p69"/>
          <p:cNvCxnSpPr>
            <a:stCxn id="6724" idx="3"/>
            <a:endCxn id="672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7" name="Google Shape;6727;p69"/>
          <p:cNvCxnSpPr>
            <a:endCxn id="671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8" name="Google Shape;6728;p69"/>
          <p:cNvCxnSpPr>
            <a:stCxn id="6706" idx="0"/>
            <a:endCxn id="672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9" name="Google Shape;6729;p69"/>
          <p:cNvCxnSpPr>
            <a:stCxn id="6706" idx="0"/>
            <a:endCxn id="672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30" name="Google Shape;6730;p69"/>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731" name="Google Shape;6731;p69"/>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2" name="Google Shape;6732;p69"/>
          <p:cNvCxnSpPr>
            <a:stCxn id="6719" idx="6"/>
            <a:endCxn id="670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3" name="Google Shape;6733;p69"/>
          <p:cNvCxnSpPr>
            <a:stCxn id="6722" idx="6"/>
            <a:endCxn id="673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30" idx="3"/>
            <a:endCxn id="673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5" name="Google Shape;6735;p69"/>
          <p:cNvCxnSpPr>
            <a:stCxn id="6725" idx="6"/>
            <a:endCxn id="673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31" idx="6"/>
            <a:endCxn id="670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6" idx="0"/>
            <a:endCxn id="671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6" idx="0"/>
            <a:endCxn id="672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9" name="Google Shape;6739;p69"/>
          <p:cNvCxnSpPr>
            <a:stCxn id="6706" idx="0"/>
            <a:endCxn id="672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40" name="Google Shape;6740;p69"/>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1" name="Google Shape;6741;p69"/>
          <p:cNvCxnSpPr>
            <a:endCxn id="674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2" name="Google Shape;6742;p69"/>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43" name="Google Shape;6743;p69"/>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44" name="Google Shape;6744;p69"/>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45" name="Google Shape;6745;p69"/>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6" name="Google Shape;6746;p69"/>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747" name="Google Shape;6747;p69"/>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748" name="Google Shape;6748;p69"/>
          <p:cNvCxnSpPr>
            <a:endCxn id="674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9" name="Google Shape;6749;p69"/>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750" name="Google Shape;6750;p69"/>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751" name="Google Shape;6751;p69"/>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752" name="Google Shape;6752;p69"/>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3" name="Google Shape;6753;p69"/>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754" name="Google Shape;6754;p69"/>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5" name="Google Shape;6755;p69"/>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7" name="Google Shape;6757;p69"/>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8" name="Google Shape;6758;p69"/>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759" name="Google Shape;6759;p69"/>
          <p:cNvCxnSpPr>
            <a:stCxn id="675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60" name="Google Shape;6760;p69"/>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64"/>
        <p:cNvGrpSpPr/>
        <p:nvPr/>
      </p:nvGrpSpPr>
      <p:grpSpPr>
        <a:xfrm>
          <a:off x="0" y="0"/>
          <a:ext cx="0" cy="0"/>
          <a:chOff x="0" y="0"/>
          <a:chExt cx="0" cy="0"/>
        </a:xfrm>
      </p:grpSpPr>
      <p:sp>
        <p:nvSpPr>
          <p:cNvPr id="6765" name="Google Shape;6765;p70"/>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766" name="Google Shape;6766;p70"/>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767" name="Google Shape;6767;p70"/>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768" name="Google Shape;6768;p70"/>
          <p:cNvCxnSpPr>
            <a:stCxn id="6765" idx="0"/>
            <a:endCxn id="676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a:stCxn id="6767" idx="0"/>
            <a:endCxn id="676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stCxn id="676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a:endCxn id="676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777" name="Google Shape;6777;p70"/>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778" name="Google Shape;6778;p70"/>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79" name="Google Shape;6779;p70"/>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4" name="Google Shape;6784;p70"/>
          <p:cNvCxnSpPr>
            <a:stCxn id="6779" idx="6"/>
            <a:endCxn id="678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82" idx="6"/>
            <a:endCxn id="678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8" name="Google Shape;6788;p70"/>
          <p:cNvCxnSpPr>
            <a:stCxn id="6779" idx="4"/>
            <a:endCxn id="678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9" name="Google Shape;6789;p70"/>
          <p:cNvCxnSpPr>
            <a:stCxn id="6779" idx="4"/>
            <a:endCxn id="678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1" name="Google Shape;6791;p70"/>
          <p:cNvCxnSpPr>
            <a:stCxn id="6780" idx="4"/>
            <a:endCxn id="678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3" name="Google Shape;6793;p70"/>
          <p:cNvCxnSpPr>
            <a:stCxn id="6781" idx="4"/>
            <a:endCxn id="678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4" name="Google Shape;6794;p70"/>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795" name="Google Shape;6795;p70"/>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0" name="Google Shape;6800;p70"/>
          <p:cNvCxnSpPr>
            <a:stCxn id="6795" idx="6"/>
            <a:endCxn id="679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8" idx="6"/>
            <a:endCxn id="679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4" name="Google Shape;6804;p70"/>
          <p:cNvCxnSpPr>
            <a:stCxn id="6795" idx="4"/>
            <a:endCxn id="679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5" name="Google Shape;6805;p70"/>
          <p:cNvCxnSpPr>
            <a:stCxn id="6795" idx="4"/>
            <a:endCxn id="679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7" name="Google Shape;6807;p70"/>
          <p:cNvCxnSpPr>
            <a:stCxn id="6796" idx="4"/>
            <a:endCxn id="679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9" name="Google Shape;6809;p70"/>
          <p:cNvCxnSpPr>
            <a:stCxn id="6797" idx="4"/>
            <a:endCxn id="679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10" name="Google Shape;6810;p70"/>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1" name="Google Shape;6811;p70"/>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812" name="Google Shape;6812;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814" name="Google Shape;6814;p70"/>
          <p:cNvCxnSpPr>
            <a:stCxn id="6811" idx="2"/>
            <a:endCxn id="681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817" name="Google Shape;6817;p70"/>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815" name="Google Shape;6815;p70"/>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818" name="Google Shape;6818;p70"/>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819" name="Google Shape;6819;p70"/>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4" name="Google Shape;6824;p70"/>
          <p:cNvCxnSpPr>
            <a:stCxn id="6819" idx="6"/>
            <a:endCxn id="682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22" idx="6"/>
            <a:endCxn id="682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8" name="Google Shape;6828;p70"/>
          <p:cNvCxnSpPr>
            <a:stCxn id="6819" idx="4"/>
            <a:endCxn id="682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9" name="Google Shape;6829;p70"/>
          <p:cNvCxnSpPr>
            <a:stCxn id="6819" idx="4"/>
            <a:endCxn id="682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1" name="Google Shape;6831;p70"/>
          <p:cNvCxnSpPr>
            <a:stCxn id="6820" idx="4"/>
            <a:endCxn id="682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3" name="Google Shape;6833;p70"/>
          <p:cNvCxnSpPr>
            <a:stCxn id="6821" idx="4"/>
            <a:endCxn id="682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4" name="Google Shape;6834;p70"/>
          <p:cNvCxnSpPr>
            <a:stCxn id="6818" idx="3"/>
            <a:endCxn id="681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78" idx="1"/>
            <a:endCxn id="677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767" idx="0"/>
            <a:endCxn id="677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5" idx="2"/>
            <a:endCxn id="677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8" name="Google Shape;6838;p70"/>
          <p:cNvCxnSpPr>
            <a:stCxn id="6811" idx="0"/>
            <a:endCxn id="679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839" name="Google Shape;6839;p70"/>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840" name="Google Shape;6840;p70"/>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841" name="Google Shape;6841;p70"/>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842" name="Google Shape;6842;p70"/>
          <p:cNvCxnSpPr>
            <a:stCxn id="6794" idx="3"/>
            <a:endCxn id="683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a:stCxn id="6840" idx="0"/>
            <a:endCxn id="684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3" name="Google Shape;6853;p70"/>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854" name="Google Shape;6854;p70"/>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58"/>
        <p:cNvGrpSpPr/>
        <p:nvPr/>
      </p:nvGrpSpPr>
      <p:grpSpPr>
        <a:xfrm>
          <a:off x="0" y="0"/>
          <a:ext cx="0" cy="0"/>
          <a:chOff x="0" y="0"/>
          <a:chExt cx="0" cy="0"/>
        </a:xfrm>
      </p:grpSpPr>
      <p:sp>
        <p:nvSpPr>
          <p:cNvPr id="6859" name="Google Shape;6859;p71"/>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0" name="Google Shape;6860;p71"/>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1" name="Google Shape;6861;p71"/>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62" name="Google Shape;6862;p71"/>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863" name="Google Shape;6863;p71"/>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64" name="Google Shape;6864;p71"/>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65" name="Google Shape;6865;p71"/>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6" name="Google Shape;6866;p71"/>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867" name="Google Shape;6867;p71"/>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8" name="Google Shape;6868;p71"/>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869" name="Google Shape;6869;p71"/>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870" name="Google Shape;6870;p71"/>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871" name="Google Shape;6871;p71"/>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872" name="Google Shape;6872;p71"/>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3" name="Google Shape;6873;p71"/>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4" name="Google Shape;6874;p71"/>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875" name="Google Shape;6875;p71"/>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876" name="Google Shape;6876;p71"/>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877" name="Google Shape;6877;p71"/>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878" name="Google Shape;6878;p71"/>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879" name="Google Shape;6879;p71"/>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880" name="Google Shape;6880;p71"/>
          <p:cNvCxnSpPr>
            <a:stCxn id="6877" idx="3"/>
            <a:endCxn id="6870"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7" idx="3"/>
            <a:endCxn id="6869"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7" idx="3"/>
            <a:endCxn id="6868"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7" idx="3"/>
            <a:endCxn id="6867"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7" idx="3"/>
            <a:endCxn id="6866"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7" idx="1"/>
            <a:endCxn id="6863"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0"/>
            <a:endCxn id="6878"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7" name="Google Shape;6887;p71"/>
          <p:cNvCxnSpPr>
            <a:stCxn id="6878" idx="3"/>
            <a:endCxn id="6876"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8" name="Google Shape;6888;p71"/>
          <p:cNvCxnSpPr>
            <a:stCxn id="6876" idx="1"/>
            <a:endCxn id="6865"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6" idx="1"/>
            <a:endCxn id="6864"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6" idx="1"/>
            <a:endCxn id="6862"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76" idx="1"/>
            <a:endCxn id="6859"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2" name="Google Shape;6892;p71"/>
          <p:cNvCxnSpPr>
            <a:stCxn id="6859" idx="0"/>
            <a:endCxn id="6861"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2" idx="0"/>
            <a:endCxn id="6861"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5" idx="0"/>
            <a:endCxn id="6872"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6" name="Google Shape;6896;p71"/>
          <p:cNvCxnSpPr>
            <a:stCxn id="6863" idx="0"/>
            <a:endCxn id="6871"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3"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4"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70" idx="0"/>
            <a:endCxn id="6874"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2" name="Google Shape;6902;p71"/>
          <p:cNvCxnSpPr>
            <a:stCxn id="6861" idx="0"/>
            <a:endCxn id="6875"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5"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5"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5"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875"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7" name="Google Shape;6907;p71"/>
          <p:cNvCxnSpPr>
            <a:stCxn id="6875" idx="0"/>
            <a:endCxn id="6908"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8" name="Google Shape;6908;p71"/>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909" name="Google Shape;6909;p71"/>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910" name="Google Shape;6910;p71"/>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911" name="Google Shape;6911;p71"/>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912" name="Google Shape;6912;p71"/>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913" name="Google Shape;6913;p71"/>
          <p:cNvCxnSpPr>
            <a:stCxn id="6910" idx="0"/>
            <a:endCxn id="6911"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4" name="Google Shape;6914;p71"/>
          <p:cNvCxnSpPr>
            <a:stCxn id="6911" idx="3"/>
            <a:endCxn id="6909"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5" name="Google Shape;6915;p71"/>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6" name="Google Shape;6916;p71"/>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17" name="Google Shape;6917;p71"/>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918" name="Google Shape;6918;p71"/>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19" name="Google Shape;6919;p71"/>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920" name="Google Shape;6920;p71"/>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1" name="Google Shape;6921;p71"/>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2" name="Google Shape;6922;p71"/>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3" name="Google Shape;6923;p71"/>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4" name="Google Shape;6924;p71"/>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925" name="Google Shape;6925;p71"/>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926" name="Google Shape;6926;p71"/>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927" name="Google Shape;6927;p71"/>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928" name="Google Shape;6928;p71"/>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29" name="Google Shape;6929;p71"/>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930" name="Google Shape;6930;p71"/>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931" name="Google Shape;6931;p71"/>
          <p:cNvCxnSpPr>
            <a:stCxn id="6930" idx="0"/>
            <a:endCxn id="6932"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2" name="Google Shape;6932;p71"/>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933" name="Google Shape;6933;p71"/>
          <p:cNvCxnSpPr>
            <a:stCxn id="6910" idx="3"/>
            <a:endCxn id="6919"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0" idx="3"/>
            <a:endCxn id="6917"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5" name="Google Shape;6935;p71"/>
          <p:cNvCxnSpPr>
            <a:stCxn id="6919" idx="0"/>
            <a:endCxn id="6923"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6" name="Google Shape;6936;p71"/>
          <p:cNvCxnSpPr>
            <a:stCxn id="6917" idx="0"/>
            <a:endCxn id="6922"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7" name="Google Shape;6937;p71"/>
          <p:cNvCxnSpPr>
            <a:stCxn id="6910" idx="1"/>
            <a:endCxn id="6915"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8" name="Google Shape;6938;p71"/>
          <p:cNvCxnSpPr>
            <a:stCxn id="6915" idx="0"/>
            <a:endCxn id="6921"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9" name="Google Shape;6939;p71"/>
          <p:cNvCxnSpPr>
            <a:stCxn id="6909" idx="0"/>
            <a:endCxn id="6918"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0" name="Google Shape;6940;p71"/>
          <p:cNvCxnSpPr>
            <a:stCxn id="6909" idx="0"/>
            <a:endCxn id="6916"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1" name="Google Shape;6941;p71"/>
          <p:cNvCxnSpPr>
            <a:stCxn id="6909" idx="3"/>
            <a:endCxn id="6920"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2" name="Google Shape;6942;p71"/>
          <p:cNvCxnSpPr>
            <a:stCxn id="6916" idx="0"/>
            <a:endCxn id="6921"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3" name="Google Shape;6943;p71"/>
          <p:cNvCxnSpPr>
            <a:stCxn id="6918" idx="0"/>
            <a:endCxn id="6922"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4" name="Google Shape;6944;p71"/>
          <p:cNvCxnSpPr>
            <a:stCxn id="6920" idx="0"/>
            <a:endCxn id="6923"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5" name="Google Shape;6945;p71"/>
          <p:cNvCxnSpPr>
            <a:stCxn id="6922" idx="0"/>
            <a:endCxn id="6924"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9"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5" idx="0"/>
            <a:endCxn id="6929"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7" idx="0"/>
            <a:endCxn id="6928"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9" name="Google Shape;6949;p71"/>
          <p:cNvCxnSpPr>
            <a:stCxn id="6926" idx="0"/>
            <a:endCxn id="6928"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50" name="Google Shape;6950;p71"/>
          <p:cNvCxnSpPr>
            <a:stCxn id="6921" idx="0"/>
            <a:endCxn id="6925"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1" idx="0"/>
            <a:endCxn id="6927"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2" name="Google Shape;6952;p71"/>
          <p:cNvCxnSpPr>
            <a:stCxn id="6928" idx="0"/>
            <a:endCxn id="6930"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9" idx="0"/>
            <a:endCxn id="6930"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4" name="Google Shape;6954;p71"/>
          <p:cNvCxnSpPr>
            <a:stCxn id="6923" idx="0"/>
            <a:endCxn id="6930"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5" name="Google Shape;6955;p71"/>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6" name="Google Shape;6956;p71"/>
          <p:cNvCxnSpPr>
            <a:stCxn id="6909" idx="1"/>
            <a:endCxn id="6926"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60"/>
        <p:cNvGrpSpPr/>
        <p:nvPr/>
      </p:nvGrpSpPr>
      <p:grpSpPr>
        <a:xfrm>
          <a:off x="0" y="0"/>
          <a:ext cx="0" cy="0"/>
          <a:chOff x="0" y="0"/>
          <a:chExt cx="0" cy="0"/>
        </a:xfrm>
      </p:grpSpPr>
      <p:sp>
        <p:nvSpPr>
          <p:cNvPr id="6961" name="Google Shape;6961;p72"/>
          <p:cNvSpPr/>
          <p:nvPr/>
        </p:nvSpPr>
        <p:spPr>
          <a:xfrm>
            <a:off x="7008822" y="3239075"/>
            <a:ext cx="1096500" cy="11211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3081550" y="236505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2"/>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1" name="Google Shape;6971;p72"/>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4" name="Google Shape;6974;p72"/>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975" name="Google Shape;6975;p72"/>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76" name="Google Shape;6976;p72"/>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77" name="Google Shape;6977;p72"/>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78" name="Google Shape;6978;p72"/>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9" name="Google Shape;6979;p72"/>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980" name="Google Shape;6980;p72"/>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6" name="Google Shape;6986;p72"/>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90" name="Google Shape;6990;p72"/>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1" name="Google Shape;6991;p72"/>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2"/>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72"/>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5" name="Google Shape;6995;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6" name="Google Shape;6996;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7" name="Google Shape;6997;p72"/>
          <p:cNvGrpSpPr/>
          <p:nvPr/>
        </p:nvGrpSpPr>
        <p:grpSpPr>
          <a:xfrm>
            <a:off x="840807" y="2192929"/>
            <a:ext cx="383067" cy="413400"/>
            <a:chOff x="2476982" y="2030254"/>
            <a:chExt cx="383067" cy="413400"/>
          </a:xfrm>
        </p:grpSpPr>
        <p:sp>
          <p:nvSpPr>
            <p:cNvPr id="6998" name="Google Shape;6998;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5" name="Google Shape;7005;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8" name="Google Shape;7008;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9" name="Google Shape;7009;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7010" name="Google Shape;7010;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7011" name="Google Shape;7011;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7012" name="Google Shape;7012;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3" name="Google Shape;7013;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4" name="Google Shape;7014;p72"/>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5" name="Google Shape;7015;p72"/>
          <p:cNvSpPr/>
          <p:nvPr/>
        </p:nvSpPr>
        <p:spPr>
          <a:xfrm>
            <a:off x="3272279" y="168707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6" name="Google Shape;7016;p72"/>
          <p:cNvGrpSpPr/>
          <p:nvPr/>
        </p:nvGrpSpPr>
        <p:grpSpPr>
          <a:xfrm>
            <a:off x="4223438" y="763950"/>
            <a:ext cx="4067063" cy="1391151"/>
            <a:chOff x="4223438" y="763950"/>
            <a:chExt cx="4067063" cy="1391151"/>
          </a:xfrm>
        </p:grpSpPr>
        <p:grpSp>
          <p:nvGrpSpPr>
            <p:cNvPr id="7017" name="Google Shape;7017;p72"/>
            <p:cNvGrpSpPr/>
            <p:nvPr/>
          </p:nvGrpSpPr>
          <p:grpSpPr>
            <a:xfrm>
              <a:off x="5175725" y="763950"/>
              <a:ext cx="3114776" cy="1391151"/>
              <a:chOff x="3894100" y="1012700"/>
              <a:chExt cx="3114776" cy="1391151"/>
            </a:xfrm>
          </p:grpSpPr>
          <p:sp>
            <p:nvSpPr>
              <p:cNvPr id="7018" name="Google Shape;7018;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2" name="Google Shape;7022;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4" name="Google Shape;7024;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5" name="Google Shape;7025;p72"/>
              <p:cNvSpPr txBox="1"/>
              <p:nvPr/>
            </p:nvSpPr>
            <p:spPr>
              <a:xfrm>
                <a:off x="3894100" y="1598991"/>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14*14</a:t>
                </a:r>
                <a:endParaRPr sz="600"/>
              </a:p>
            </p:txBody>
          </p:sp>
          <p:sp>
            <p:nvSpPr>
              <p:cNvPr id="7026" name="Google Shape;7026;p72"/>
              <p:cNvSpPr txBox="1"/>
              <p:nvPr/>
            </p:nvSpPr>
            <p:spPr>
              <a:xfrm>
                <a:off x="4315301" y="1683755"/>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28*28</a:t>
                </a:r>
                <a:endParaRPr sz="600"/>
              </a:p>
            </p:txBody>
          </p:sp>
          <p:sp>
            <p:nvSpPr>
              <p:cNvPr id="7027" name="Google Shape;7027;p72"/>
              <p:cNvSpPr txBox="1"/>
              <p:nvPr/>
            </p:nvSpPr>
            <p:spPr>
              <a:xfrm>
                <a:off x="4935087" y="1802903"/>
                <a:ext cx="48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56*56</a:t>
                </a:r>
                <a:endParaRPr sz="600"/>
              </a:p>
            </p:txBody>
          </p:sp>
          <p:sp>
            <p:nvSpPr>
              <p:cNvPr id="7028" name="Google Shape;7028;p72"/>
              <p:cNvSpPr txBox="1"/>
              <p:nvPr/>
            </p:nvSpPr>
            <p:spPr>
              <a:xfrm>
                <a:off x="5468860" y="1936327"/>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112*112</a:t>
                </a:r>
                <a:endParaRPr sz="600"/>
              </a:p>
            </p:txBody>
          </p:sp>
          <p:sp>
            <p:nvSpPr>
              <p:cNvPr id="7029" name="Google Shape;7029;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0" name="Google Shape;7030;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1" name="Google Shape;7031;p72"/>
              <p:cNvSpPr txBox="1"/>
              <p:nvPr/>
            </p:nvSpPr>
            <p:spPr>
              <a:xfrm>
                <a:off x="6206746" y="2096051"/>
                <a:ext cx="69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224*224</a:t>
                </a:r>
                <a:endParaRPr sz="600"/>
              </a:p>
            </p:txBody>
          </p:sp>
        </p:grpSp>
        <p:pic>
          <p:nvPicPr>
            <p:cNvPr id="7032" name="Google Shape;7032;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3" name="Google Shape;7033;p72"/>
            <p:cNvSpPr txBox="1"/>
            <p:nvPr/>
          </p:nvSpPr>
          <p:spPr>
            <a:xfrm>
              <a:off x="5056475" y="1118700"/>
              <a:ext cx="2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37"/>
        <p:cNvGrpSpPr/>
        <p:nvPr/>
      </p:nvGrpSpPr>
      <p:grpSpPr>
        <a:xfrm>
          <a:off x="0" y="0"/>
          <a:ext cx="0" cy="0"/>
          <a:chOff x="0" y="0"/>
          <a:chExt cx="0" cy="0"/>
        </a:xfrm>
      </p:grpSpPr>
      <p:sp>
        <p:nvSpPr>
          <p:cNvPr id="7038" name="Google Shape;7038;p73"/>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3"/>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3" name="Google Shape;7043;p73"/>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4" name="Google Shape;7044;p73"/>
          <p:cNvGrpSpPr/>
          <p:nvPr/>
        </p:nvGrpSpPr>
        <p:grpSpPr>
          <a:xfrm>
            <a:off x="5438484" y="1704704"/>
            <a:ext cx="458224" cy="227991"/>
            <a:chOff x="5668659" y="1713442"/>
            <a:chExt cx="458224" cy="227991"/>
          </a:xfrm>
        </p:grpSpPr>
        <p:grpSp>
          <p:nvGrpSpPr>
            <p:cNvPr id="7045" name="Google Shape;7045;p73"/>
            <p:cNvGrpSpPr/>
            <p:nvPr/>
          </p:nvGrpSpPr>
          <p:grpSpPr>
            <a:xfrm>
              <a:off x="5802485" y="1713507"/>
              <a:ext cx="188679" cy="227926"/>
              <a:chOff x="5802485" y="1713507"/>
              <a:chExt cx="188679" cy="227926"/>
            </a:xfrm>
          </p:grpSpPr>
          <p:sp>
            <p:nvSpPr>
              <p:cNvPr id="7046" name="Google Shape;704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73"/>
            <p:cNvGrpSpPr/>
            <p:nvPr/>
          </p:nvGrpSpPr>
          <p:grpSpPr>
            <a:xfrm>
              <a:off x="5936312" y="1713442"/>
              <a:ext cx="190570" cy="227991"/>
              <a:chOff x="5936312" y="1713442"/>
              <a:chExt cx="190570" cy="227991"/>
            </a:xfrm>
          </p:grpSpPr>
          <p:sp>
            <p:nvSpPr>
              <p:cNvPr id="7049" name="Google Shape;704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2" name="Google Shape;7052;p73"/>
            <p:cNvGrpSpPr/>
            <p:nvPr/>
          </p:nvGrpSpPr>
          <p:grpSpPr>
            <a:xfrm>
              <a:off x="5668659" y="1714000"/>
              <a:ext cx="193488" cy="227433"/>
              <a:chOff x="5668659" y="1714000"/>
              <a:chExt cx="193488" cy="227433"/>
            </a:xfrm>
          </p:grpSpPr>
          <p:sp>
            <p:nvSpPr>
              <p:cNvPr id="7053" name="Google Shape;705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55" name="Google Shape;7055;p73"/>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7" name="Google Shape;7057;p73"/>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8" name="Google Shape;7058;p73"/>
          <p:cNvGrpSpPr/>
          <p:nvPr/>
        </p:nvGrpSpPr>
        <p:grpSpPr>
          <a:xfrm>
            <a:off x="1873680" y="1600871"/>
            <a:ext cx="570552" cy="583354"/>
            <a:chOff x="506259" y="2370079"/>
            <a:chExt cx="560574" cy="638941"/>
          </a:xfrm>
        </p:grpSpPr>
        <p:grpSp>
          <p:nvGrpSpPr>
            <p:cNvPr id="7059" name="Google Shape;7059;p73"/>
            <p:cNvGrpSpPr/>
            <p:nvPr/>
          </p:nvGrpSpPr>
          <p:grpSpPr>
            <a:xfrm>
              <a:off x="608609" y="2370079"/>
              <a:ext cx="458224" cy="523616"/>
              <a:chOff x="608609" y="2370079"/>
              <a:chExt cx="458224" cy="523616"/>
            </a:xfrm>
          </p:grpSpPr>
          <p:grpSp>
            <p:nvGrpSpPr>
              <p:cNvPr id="7060" name="Google Shape;7060;p73"/>
              <p:cNvGrpSpPr/>
              <p:nvPr/>
            </p:nvGrpSpPr>
            <p:grpSpPr>
              <a:xfrm>
                <a:off x="608609" y="2665704"/>
                <a:ext cx="458224" cy="227991"/>
                <a:chOff x="5668659" y="1713442"/>
                <a:chExt cx="458224" cy="227991"/>
              </a:xfrm>
            </p:grpSpPr>
            <p:grpSp>
              <p:nvGrpSpPr>
                <p:cNvPr id="7061" name="Google Shape;7061;p73"/>
                <p:cNvGrpSpPr/>
                <p:nvPr/>
              </p:nvGrpSpPr>
              <p:grpSpPr>
                <a:xfrm>
                  <a:off x="5802485" y="1713507"/>
                  <a:ext cx="188679" cy="227926"/>
                  <a:chOff x="5802485" y="1713507"/>
                  <a:chExt cx="188679" cy="227926"/>
                </a:xfrm>
              </p:grpSpPr>
              <p:sp>
                <p:nvSpPr>
                  <p:cNvPr id="7062" name="Google Shape;706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73"/>
                <p:cNvGrpSpPr/>
                <p:nvPr/>
              </p:nvGrpSpPr>
              <p:grpSpPr>
                <a:xfrm>
                  <a:off x="5936312" y="1713442"/>
                  <a:ext cx="190570" cy="227991"/>
                  <a:chOff x="5936312" y="1713442"/>
                  <a:chExt cx="190570" cy="227991"/>
                </a:xfrm>
              </p:grpSpPr>
              <p:sp>
                <p:nvSpPr>
                  <p:cNvPr id="7065" name="Google Shape;706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68" name="Google Shape;7068;p73"/>
                <p:cNvGrpSpPr/>
                <p:nvPr/>
              </p:nvGrpSpPr>
              <p:grpSpPr>
                <a:xfrm>
                  <a:off x="5668659" y="1714000"/>
                  <a:ext cx="193488" cy="227433"/>
                  <a:chOff x="5668659" y="1714000"/>
                  <a:chExt cx="193488" cy="227433"/>
                </a:xfrm>
              </p:grpSpPr>
              <p:sp>
                <p:nvSpPr>
                  <p:cNvPr id="7069" name="Google Shape;706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1" name="Google Shape;7071;p73"/>
              <p:cNvGrpSpPr/>
              <p:nvPr/>
            </p:nvGrpSpPr>
            <p:grpSpPr>
              <a:xfrm>
                <a:off x="608609" y="2511879"/>
                <a:ext cx="458224" cy="227991"/>
                <a:chOff x="5668659" y="1713442"/>
                <a:chExt cx="458224" cy="227991"/>
              </a:xfrm>
            </p:grpSpPr>
            <p:grpSp>
              <p:nvGrpSpPr>
                <p:cNvPr id="7072" name="Google Shape;7072;p73"/>
                <p:cNvGrpSpPr/>
                <p:nvPr/>
              </p:nvGrpSpPr>
              <p:grpSpPr>
                <a:xfrm>
                  <a:off x="5802485" y="1713507"/>
                  <a:ext cx="188679" cy="227926"/>
                  <a:chOff x="5802485" y="1713507"/>
                  <a:chExt cx="188679" cy="227926"/>
                </a:xfrm>
              </p:grpSpPr>
              <p:sp>
                <p:nvSpPr>
                  <p:cNvPr id="7073" name="Google Shape;707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3"/>
                <p:cNvGrpSpPr/>
                <p:nvPr/>
              </p:nvGrpSpPr>
              <p:grpSpPr>
                <a:xfrm>
                  <a:off x="5936312" y="1713442"/>
                  <a:ext cx="190570" cy="227991"/>
                  <a:chOff x="5936312" y="1713442"/>
                  <a:chExt cx="190570" cy="227991"/>
                </a:xfrm>
              </p:grpSpPr>
              <p:sp>
                <p:nvSpPr>
                  <p:cNvPr id="7076" name="Google Shape;707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9" name="Google Shape;7079;p73"/>
                <p:cNvGrpSpPr/>
                <p:nvPr/>
              </p:nvGrpSpPr>
              <p:grpSpPr>
                <a:xfrm>
                  <a:off x="5668659" y="1714000"/>
                  <a:ext cx="193488" cy="227433"/>
                  <a:chOff x="5668659" y="1714000"/>
                  <a:chExt cx="193488" cy="227433"/>
                </a:xfrm>
              </p:grpSpPr>
              <p:sp>
                <p:nvSpPr>
                  <p:cNvPr id="7080" name="Google Shape;708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2" name="Google Shape;7082;p73"/>
              <p:cNvGrpSpPr/>
              <p:nvPr/>
            </p:nvGrpSpPr>
            <p:grpSpPr>
              <a:xfrm>
                <a:off x="608609" y="2370079"/>
                <a:ext cx="458224" cy="227991"/>
                <a:chOff x="5668659" y="1713442"/>
                <a:chExt cx="458224" cy="227991"/>
              </a:xfrm>
            </p:grpSpPr>
            <p:grpSp>
              <p:nvGrpSpPr>
                <p:cNvPr id="7083" name="Google Shape;7083;p73"/>
                <p:cNvGrpSpPr/>
                <p:nvPr/>
              </p:nvGrpSpPr>
              <p:grpSpPr>
                <a:xfrm>
                  <a:off x="5802485" y="1713507"/>
                  <a:ext cx="188679" cy="227926"/>
                  <a:chOff x="5802485" y="1713507"/>
                  <a:chExt cx="188679" cy="227926"/>
                </a:xfrm>
              </p:grpSpPr>
              <p:sp>
                <p:nvSpPr>
                  <p:cNvPr id="7084" name="Google Shape;708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3"/>
                <p:cNvGrpSpPr/>
                <p:nvPr/>
              </p:nvGrpSpPr>
              <p:grpSpPr>
                <a:xfrm>
                  <a:off x="5936312" y="1713442"/>
                  <a:ext cx="190570" cy="227991"/>
                  <a:chOff x="5936312" y="1713442"/>
                  <a:chExt cx="190570" cy="227991"/>
                </a:xfrm>
              </p:grpSpPr>
              <p:sp>
                <p:nvSpPr>
                  <p:cNvPr id="7087" name="Google Shape;708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90" name="Google Shape;7090;p73"/>
                <p:cNvGrpSpPr/>
                <p:nvPr/>
              </p:nvGrpSpPr>
              <p:grpSpPr>
                <a:xfrm>
                  <a:off x="5668659" y="1714000"/>
                  <a:ext cx="193488" cy="227433"/>
                  <a:chOff x="5668659" y="1714000"/>
                  <a:chExt cx="193488" cy="227433"/>
                </a:xfrm>
              </p:grpSpPr>
              <p:sp>
                <p:nvSpPr>
                  <p:cNvPr id="7091" name="Google Shape;709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3" name="Google Shape;7093;p73"/>
            <p:cNvGrpSpPr/>
            <p:nvPr/>
          </p:nvGrpSpPr>
          <p:grpSpPr>
            <a:xfrm>
              <a:off x="558859" y="2427004"/>
              <a:ext cx="458224" cy="523616"/>
              <a:chOff x="608609" y="2370079"/>
              <a:chExt cx="458224" cy="523616"/>
            </a:xfrm>
          </p:grpSpPr>
          <p:grpSp>
            <p:nvGrpSpPr>
              <p:cNvPr id="7094" name="Google Shape;7094;p73"/>
              <p:cNvGrpSpPr/>
              <p:nvPr/>
            </p:nvGrpSpPr>
            <p:grpSpPr>
              <a:xfrm>
                <a:off x="608609" y="2665704"/>
                <a:ext cx="458224" cy="227991"/>
                <a:chOff x="5668659" y="1713442"/>
                <a:chExt cx="458224" cy="227991"/>
              </a:xfrm>
            </p:grpSpPr>
            <p:grpSp>
              <p:nvGrpSpPr>
                <p:cNvPr id="7095" name="Google Shape;7095;p73"/>
                <p:cNvGrpSpPr/>
                <p:nvPr/>
              </p:nvGrpSpPr>
              <p:grpSpPr>
                <a:xfrm>
                  <a:off x="5802485" y="1713507"/>
                  <a:ext cx="188679" cy="227926"/>
                  <a:chOff x="5802485" y="1713507"/>
                  <a:chExt cx="188679" cy="227926"/>
                </a:xfrm>
              </p:grpSpPr>
              <p:sp>
                <p:nvSpPr>
                  <p:cNvPr id="7096" name="Google Shape;709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3"/>
                <p:cNvGrpSpPr/>
                <p:nvPr/>
              </p:nvGrpSpPr>
              <p:grpSpPr>
                <a:xfrm>
                  <a:off x="5936312" y="1713442"/>
                  <a:ext cx="190570" cy="227991"/>
                  <a:chOff x="5936312" y="1713442"/>
                  <a:chExt cx="190570" cy="227991"/>
                </a:xfrm>
              </p:grpSpPr>
              <p:sp>
                <p:nvSpPr>
                  <p:cNvPr id="7099" name="Google Shape;709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2" name="Google Shape;7102;p73"/>
                <p:cNvGrpSpPr/>
                <p:nvPr/>
              </p:nvGrpSpPr>
              <p:grpSpPr>
                <a:xfrm>
                  <a:off x="5668659" y="1714000"/>
                  <a:ext cx="193488" cy="227433"/>
                  <a:chOff x="5668659" y="1714000"/>
                  <a:chExt cx="193488" cy="227433"/>
                </a:xfrm>
              </p:grpSpPr>
              <p:sp>
                <p:nvSpPr>
                  <p:cNvPr id="7103" name="Google Shape;710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5" name="Google Shape;7105;p73"/>
              <p:cNvGrpSpPr/>
              <p:nvPr/>
            </p:nvGrpSpPr>
            <p:grpSpPr>
              <a:xfrm>
                <a:off x="608609" y="2511879"/>
                <a:ext cx="458224" cy="227991"/>
                <a:chOff x="5668659" y="1713442"/>
                <a:chExt cx="458224" cy="227991"/>
              </a:xfrm>
            </p:grpSpPr>
            <p:grpSp>
              <p:nvGrpSpPr>
                <p:cNvPr id="7106" name="Google Shape;7106;p73"/>
                <p:cNvGrpSpPr/>
                <p:nvPr/>
              </p:nvGrpSpPr>
              <p:grpSpPr>
                <a:xfrm>
                  <a:off x="5802485" y="1713507"/>
                  <a:ext cx="188679" cy="227926"/>
                  <a:chOff x="5802485" y="1713507"/>
                  <a:chExt cx="188679" cy="227926"/>
                </a:xfrm>
              </p:grpSpPr>
              <p:sp>
                <p:nvSpPr>
                  <p:cNvPr id="7107" name="Google Shape;710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3"/>
                <p:cNvGrpSpPr/>
                <p:nvPr/>
              </p:nvGrpSpPr>
              <p:grpSpPr>
                <a:xfrm>
                  <a:off x="5936312" y="1713442"/>
                  <a:ext cx="190570" cy="227991"/>
                  <a:chOff x="5936312" y="1713442"/>
                  <a:chExt cx="190570" cy="227991"/>
                </a:xfrm>
              </p:grpSpPr>
              <p:sp>
                <p:nvSpPr>
                  <p:cNvPr id="7110" name="Google Shape;711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3" name="Google Shape;7113;p73"/>
                <p:cNvGrpSpPr/>
                <p:nvPr/>
              </p:nvGrpSpPr>
              <p:grpSpPr>
                <a:xfrm>
                  <a:off x="5668659" y="1714000"/>
                  <a:ext cx="193488" cy="227433"/>
                  <a:chOff x="5668659" y="1714000"/>
                  <a:chExt cx="193488" cy="227433"/>
                </a:xfrm>
              </p:grpSpPr>
              <p:sp>
                <p:nvSpPr>
                  <p:cNvPr id="7114" name="Google Shape;711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6" name="Google Shape;7116;p73"/>
              <p:cNvGrpSpPr/>
              <p:nvPr/>
            </p:nvGrpSpPr>
            <p:grpSpPr>
              <a:xfrm>
                <a:off x="608609" y="2370079"/>
                <a:ext cx="458224" cy="227991"/>
                <a:chOff x="5668659" y="1713442"/>
                <a:chExt cx="458224" cy="227991"/>
              </a:xfrm>
            </p:grpSpPr>
            <p:grpSp>
              <p:nvGrpSpPr>
                <p:cNvPr id="7117" name="Google Shape;7117;p73"/>
                <p:cNvGrpSpPr/>
                <p:nvPr/>
              </p:nvGrpSpPr>
              <p:grpSpPr>
                <a:xfrm>
                  <a:off x="5802485" y="1713507"/>
                  <a:ext cx="188679" cy="227926"/>
                  <a:chOff x="5802485" y="1713507"/>
                  <a:chExt cx="188679" cy="227926"/>
                </a:xfrm>
              </p:grpSpPr>
              <p:sp>
                <p:nvSpPr>
                  <p:cNvPr id="7118" name="Google Shape;711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3"/>
                <p:cNvGrpSpPr/>
                <p:nvPr/>
              </p:nvGrpSpPr>
              <p:grpSpPr>
                <a:xfrm>
                  <a:off x="5936312" y="1713442"/>
                  <a:ext cx="190570" cy="227991"/>
                  <a:chOff x="5936312" y="1713442"/>
                  <a:chExt cx="190570" cy="227991"/>
                </a:xfrm>
              </p:grpSpPr>
              <p:sp>
                <p:nvSpPr>
                  <p:cNvPr id="7121" name="Google Shape;712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4" name="Google Shape;7124;p73"/>
                <p:cNvGrpSpPr/>
                <p:nvPr/>
              </p:nvGrpSpPr>
              <p:grpSpPr>
                <a:xfrm>
                  <a:off x="5668659" y="1714000"/>
                  <a:ext cx="193488" cy="227433"/>
                  <a:chOff x="5668659" y="1714000"/>
                  <a:chExt cx="193488" cy="227433"/>
                </a:xfrm>
              </p:grpSpPr>
              <p:sp>
                <p:nvSpPr>
                  <p:cNvPr id="7125" name="Google Shape;712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7" name="Google Shape;7127;p73"/>
            <p:cNvGrpSpPr/>
            <p:nvPr/>
          </p:nvGrpSpPr>
          <p:grpSpPr>
            <a:xfrm>
              <a:off x="506259" y="2485404"/>
              <a:ext cx="458224" cy="523616"/>
              <a:chOff x="608609" y="2370079"/>
              <a:chExt cx="458224" cy="523616"/>
            </a:xfrm>
          </p:grpSpPr>
          <p:grpSp>
            <p:nvGrpSpPr>
              <p:cNvPr id="7128" name="Google Shape;7128;p73"/>
              <p:cNvGrpSpPr/>
              <p:nvPr/>
            </p:nvGrpSpPr>
            <p:grpSpPr>
              <a:xfrm>
                <a:off x="608609" y="2665704"/>
                <a:ext cx="458224" cy="227991"/>
                <a:chOff x="5668659" y="1713442"/>
                <a:chExt cx="458224" cy="227991"/>
              </a:xfrm>
            </p:grpSpPr>
            <p:grpSp>
              <p:nvGrpSpPr>
                <p:cNvPr id="7129" name="Google Shape;7129;p73"/>
                <p:cNvGrpSpPr/>
                <p:nvPr/>
              </p:nvGrpSpPr>
              <p:grpSpPr>
                <a:xfrm>
                  <a:off x="5802485" y="1713507"/>
                  <a:ext cx="188679" cy="227926"/>
                  <a:chOff x="5802485" y="1713507"/>
                  <a:chExt cx="188679" cy="227926"/>
                </a:xfrm>
              </p:grpSpPr>
              <p:sp>
                <p:nvSpPr>
                  <p:cNvPr id="7130" name="Google Shape;713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73"/>
                <p:cNvGrpSpPr/>
                <p:nvPr/>
              </p:nvGrpSpPr>
              <p:grpSpPr>
                <a:xfrm>
                  <a:off x="5936312" y="1713442"/>
                  <a:ext cx="190570" cy="227991"/>
                  <a:chOff x="5936312" y="1713442"/>
                  <a:chExt cx="190570" cy="227991"/>
                </a:xfrm>
              </p:grpSpPr>
              <p:sp>
                <p:nvSpPr>
                  <p:cNvPr id="7133" name="Google Shape;713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36" name="Google Shape;7136;p73"/>
                <p:cNvGrpSpPr/>
                <p:nvPr/>
              </p:nvGrpSpPr>
              <p:grpSpPr>
                <a:xfrm>
                  <a:off x="5668659" y="1714000"/>
                  <a:ext cx="193488" cy="227433"/>
                  <a:chOff x="5668659" y="1714000"/>
                  <a:chExt cx="193488" cy="227433"/>
                </a:xfrm>
              </p:grpSpPr>
              <p:sp>
                <p:nvSpPr>
                  <p:cNvPr id="7137" name="Google Shape;713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9" name="Google Shape;7139;p73"/>
              <p:cNvGrpSpPr/>
              <p:nvPr/>
            </p:nvGrpSpPr>
            <p:grpSpPr>
              <a:xfrm>
                <a:off x="608609" y="2511879"/>
                <a:ext cx="458224" cy="227991"/>
                <a:chOff x="5668659" y="1713442"/>
                <a:chExt cx="458224" cy="227991"/>
              </a:xfrm>
            </p:grpSpPr>
            <p:grpSp>
              <p:nvGrpSpPr>
                <p:cNvPr id="7140" name="Google Shape;7140;p73"/>
                <p:cNvGrpSpPr/>
                <p:nvPr/>
              </p:nvGrpSpPr>
              <p:grpSpPr>
                <a:xfrm>
                  <a:off x="5802485" y="1713507"/>
                  <a:ext cx="188679" cy="227926"/>
                  <a:chOff x="5802485" y="1713507"/>
                  <a:chExt cx="188679" cy="227926"/>
                </a:xfrm>
              </p:grpSpPr>
              <p:sp>
                <p:nvSpPr>
                  <p:cNvPr id="7141" name="Google Shape;714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3"/>
                <p:cNvGrpSpPr/>
                <p:nvPr/>
              </p:nvGrpSpPr>
              <p:grpSpPr>
                <a:xfrm>
                  <a:off x="5936312" y="1713442"/>
                  <a:ext cx="190570" cy="227991"/>
                  <a:chOff x="5936312" y="1713442"/>
                  <a:chExt cx="190570" cy="227991"/>
                </a:xfrm>
              </p:grpSpPr>
              <p:sp>
                <p:nvSpPr>
                  <p:cNvPr id="7144" name="Google Shape;714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7" name="Google Shape;7147;p73"/>
                <p:cNvGrpSpPr/>
                <p:nvPr/>
              </p:nvGrpSpPr>
              <p:grpSpPr>
                <a:xfrm>
                  <a:off x="5668659" y="1714000"/>
                  <a:ext cx="193488" cy="227433"/>
                  <a:chOff x="5668659" y="1714000"/>
                  <a:chExt cx="193488" cy="227433"/>
                </a:xfrm>
              </p:grpSpPr>
              <p:sp>
                <p:nvSpPr>
                  <p:cNvPr id="7148" name="Google Shape;714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0" name="Google Shape;7150;p73"/>
              <p:cNvGrpSpPr/>
              <p:nvPr/>
            </p:nvGrpSpPr>
            <p:grpSpPr>
              <a:xfrm>
                <a:off x="608609" y="2370079"/>
                <a:ext cx="458224" cy="227991"/>
                <a:chOff x="5668659" y="1713442"/>
                <a:chExt cx="458224" cy="227991"/>
              </a:xfrm>
            </p:grpSpPr>
            <p:grpSp>
              <p:nvGrpSpPr>
                <p:cNvPr id="7151" name="Google Shape;7151;p73"/>
                <p:cNvGrpSpPr/>
                <p:nvPr/>
              </p:nvGrpSpPr>
              <p:grpSpPr>
                <a:xfrm>
                  <a:off x="5802485" y="1713507"/>
                  <a:ext cx="188679" cy="227926"/>
                  <a:chOff x="5802485" y="1713507"/>
                  <a:chExt cx="188679" cy="227926"/>
                </a:xfrm>
              </p:grpSpPr>
              <p:sp>
                <p:nvSpPr>
                  <p:cNvPr id="7152" name="Google Shape;715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3"/>
                <p:cNvGrpSpPr/>
                <p:nvPr/>
              </p:nvGrpSpPr>
              <p:grpSpPr>
                <a:xfrm>
                  <a:off x="5936312" y="1713442"/>
                  <a:ext cx="190570" cy="227991"/>
                  <a:chOff x="5936312" y="1713442"/>
                  <a:chExt cx="190570" cy="227991"/>
                </a:xfrm>
              </p:grpSpPr>
              <p:sp>
                <p:nvSpPr>
                  <p:cNvPr id="7155" name="Google Shape;715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8" name="Google Shape;7158;p73"/>
                <p:cNvGrpSpPr/>
                <p:nvPr/>
              </p:nvGrpSpPr>
              <p:grpSpPr>
                <a:xfrm>
                  <a:off x="5668659" y="1714000"/>
                  <a:ext cx="193488" cy="227433"/>
                  <a:chOff x="5668659" y="1714000"/>
                  <a:chExt cx="193488" cy="227433"/>
                </a:xfrm>
              </p:grpSpPr>
              <p:sp>
                <p:nvSpPr>
                  <p:cNvPr id="7159" name="Google Shape;715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161" name="Google Shape;7161;p73"/>
          <p:cNvCxnSpPr>
            <a:endCxn id="704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2" name="Google Shape;7162;p73"/>
          <p:cNvGrpSpPr/>
          <p:nvPr/>
        </p:nvGrpSpPr>
        <p:grpSpPr>
          <a:xfrm>
            <a:off x="4414892" y="1600871"/>
            <a:ext cx="570552" cy="583354"/>
            <a:chOff x="506259" y="2370079"/>
            <a:chExt cx="560574" cy="638941"/>
          </a:xfrm>
        </p:grpSpPr>
        <p:grpSp>
          <p:nvGrpSpPr>
            <p:cNvPr id="7163" name="Google Shape;7163;p73"/>
            <p:cNvGrpSpPr/>
            <p:nvPr/>
          </p:nvGrpSpPr>
          <p:grpSpPr>
            <a:xfrm>
              <a:off x="608609" y="2370079"/>
              <a:ext cx="458224" cy="523616"/>
              <a:chOff x="608609" y="2370079"/>
              <a:chExt cx="458224" cy="523616"/>
            </a:xfrm>
          </p:grpSpPr>
          <p:grpSp>
            <p:nvGrpSpPr>
              <p:cNvPr id="7164" name="Google Shape;7164;p73"/>
              <p:cNvGrpSpPr/>
              <p:nvPr/>
            </p:nvGrpSpPr>
            <p:grpSpPr>
              <a:xfrm>
                <a:off x="608609" y="2665704"/>
                <a:ext cx="458224" cy="227991"/>
                <a:chOff x="5668659" y="1713442"/>
                <a:chExt cx="458224" cy="227991"/>
              </a:xfrm>
            </p:grpSpPr>
            <p:grpSp>
              <p:nvGrpSpPr>
                <p:cNvPr id="7165" name="Google Shape;7165;p73"/>
                <p:cNvGrpSpPr/>
                <p:nvPr/>
              </p:nvGrpSpPr>
              <p:grpSpPr>
                <a:xfrm>
                  <a:off x="5802485" y="1713507"/>
                  <a:ext cx="188679" cy="227926"/>
                  <a:chOff x="5802485" y="1713507"/>
                  <a:chExt cx="188679" cy="227926"/>
                </a:xfrm>
              </p:grpSpPr>
              <p:sp>
                <p:nvSpPr>
                  <p:cNvPr id="7166" name="Google Shape;716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3"/>
                <p:cNvGrpSpPr/>
                <p:nvPr/>
              </p:nvGrpSpPr>
              <p:grpSpPr>
                <a:xfrm>
                  <a:off x="5936312" y="1713442"/>
                  <a:ext cx="190570" cy="227991"/>
                  <a:chOff x="5936312" y="1713442"/>
                  <a:chExt cx="190570" cy="227991"/>
                </a:xfrm>
              </p:grpSpPr>
              <p:sp>
                <p:nvSpPr>
                  <p:cNvPr id="7169" name="Google Shape;716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2" name="Google Shape;7172;p73"/>
                <p:cNvGrpSpPr/>
                <p:nvPr/>
              </p:nvGrpSpPr>
              <p:grpSpPr>
                <a:xfrm>
                  <a:off x="5668659" y="1714000"/>
                  <a:ext cx="193488" cy="227433"/>
                  <a:chOff x="5668659" y="1714000"/>
                  <a:chExt cx="193488" cy="227433"/>
                </a:xfrm>
              </p:grpSpPr>
              <p:sp>
                <p:nvSpPr>
                  <p:cNvPr id="7173" name="Google Shape;717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5" name="Google Shape;7175;p73"/>
              <p:cNvGrpSpPr/>
              <p:nvPr/>
            </p:nvGrpSpPr>
            <p:grpSpPr>
              <a:xfrm>
                <a:off x="608609" y="2511879"/>
                <a:ext cx="458224" cy="227991"/>
                <a:chOff x="5668659" y="1713442"/>
                <a:chExt cx="458224" cy="227991"/>
              </a:xfrm>
            </p:grpSpPr>
            <p:grpSp>
              <p:nvGrpSpPr>
                <p:cNvPr id="7176" name="Google Shape;7176;p73"/>
                <p:cNvGrpSpPr/>
                <p:nvPr/>
              </p:nvGrpSpPr>
              <p:grpSpPr>
                <a:xfrm>
                  <a:off x="5802485" y="1713507"/>
                  <a:ext cx="188679" cy="227926"/>
                  <a:chOff x="5802485" y="1713507"/>
                  <a:chExt cx="188679" cy="227926"/>
                </a:xfrm>
              </p:grpSpPr>
              <p:sp>
                <p:nvSpPr>
                  <p:cNvPr id="7177" name="Google Shape;717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73"/>
                <p:cNvGrpSpPr/>
                <p:nvPr/>
              </p:nvGrpSpPr>
              <p:grpSpPr>
                <a:xfrm>
                  <a:off x="5936312" y="1713442"/>
                  <a:ext cx="190570" cy="227991"/>
                  <a:chOff x="5936312" y="1713442"/>
                  <a:chExt cx="190570" cy="227991"/>
                </a:xfrm>
              </p:grpSpPr>
              <p:sp>
                <p:nvSpPr>
                  <p:cNvPr id="7180" name="Google Shape;718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83" name="Google Shape;7183;p73"/>
                <p:cNvGrpSpPr/>
                <p:nvPr/>
              </p:nvGrpSpPr>
              <p:grpSpPr>
                <a:xfrm>
                  <a:off x="5668659" y="1714000"/>
                  <a:ext cx="193488" cy="227433"/>
                  <a:chOff x="5668659" y="1714000"/>
                  <a:chExt cx="193488" cy="227433"/>
                </a:xfrm>
              </p:grpSpPr>
              <p:sp>
                <p:nvSpPr>
                  <p:cNvPr id="7184" name="Google Shape;718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6" name="Google Shape;7186;p73"/>
              <p:cNvGrpSpPr/>
              <p:nvPr/>
            </p:nvGrpSpPr>
            <p:grpSpPr>
              <a:xfrm>
                <a:off x="608609" y="2370079"/>
                <a:ext cx="458224" cy="227991"/>
                <a:chOff x="5668659" y="1713442"/>
                <a:chExt cx="458224" cy="227991"/>
              </a:xfrm>
            </p:grpSpPr>
            <p:grpSp>
              <p:nvGrpSpPr>
                <p:cNvPr id="7187" name="Google Shape;7187;p73"/>
                <p:cNvGrpSpPr/>
                <p:nvPr/>
              </p:nvGrpSpPr>
              <p:grpSpPr>
                <a:xfrm>
                  <a:off x="5802485" y="1713507"/>
                  <a:ext cx="188679" cy="227926"/>
                  <a:chOff x="5802485" y="1713507"/>
                  <a:chExt cx="188679" cy="227926"/>
                </a:xfrm>
              </p:grpSpPr>
              <p:sp>
                <p:nvSpPr>
                  <p:cNvPr id="7188" name="Google Shape;718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3"/>
                <p:cNvGrpSpPr/>
                <p:nvPr/>
              </p:nvGrpSpPr>
              <p:grpSpPr>
                <a:xfrm>
                  <a:off x="5936312" y="1713442"/>
                  <a:ext cx="190570" cy="227991"/>
                  <a:chOff x="5936312" y="1713442"/>
                  <a:chExt cx="190570" cy="227991"/>
                </a:xfrm>
              </p:grpSpPr>
              <p:sp>
                <p:nvSpPr>
                  <p:cNvPr id="7191" name="Google Shape;719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94" name="Google Shape;7194;p73"/>
                <p:cNvGrpSpPr/>
                <p:nvPr/>
              </p:nvGrpSpPr>
              <p:grpSpPr>
                <a:xfrm>
                  <a:off x="5668659" y="1714000"/>
                  <a:ext cx="193488" cy="227433"/>
                  <a:chOff x="5668659" y="1714000"/>
                  <a:chExt cx="193488" cy="227433"/>
                </a:xfrm>
              </p:grpSpPr>
              <p:sp>
                <p:nvSpPr>
                  <p:cNvPr id="7195" name="Google Shape;719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97" name="Google Shape;7197;p73"/>
            <p:cNvGrpSpPr/>
            <p:nvPr/>
          </p:nvGrpSpPr>
          <p:grpSpPr>
            <a:xfrm>
              <a:off x="558859" y="2427004"/>
              <a:ext cx="458224" cy="523616"/>
              <a:chOff x="608609" y="2370079"/>
              <a:chExt cx="458224" cy="523616"/>
            </a:xfrm>
          </p:grpSpPr>
          <p:grpSp>
            <p:nvGrpSpPr>
              <p:cNvPr id="7198" name="Google Shape;7198;p73"/>
              <p:cNvGrpSpPr/>
              <p:nvPr/>
            </p:nvGrpSpPr>
            <p:grpSpPr>
              <a:xfrm>
                <a:off x="608609" y="2665704"/>
                <a:ext cx="458224" cy="227991"/>
                <a:chOff x="5668659" y="1713442"/>
                <a:chExt cx="458224" cy="227991"/>
              </a:xfrm>
            </p:grpSpPr>
            <p:grpSp>
              <p:nvGrpSpPr>
                <p:cNvPr id="7199" name="Google Shape;7199;p73"/>
                <p:cNvGrpSpPr/>
                <p:nvPr/>
              </p:nvGrpSpPr>
              <p:grpSpPr>
                <a:xfrm>
                  <a:off x="5802485" y="1713507"/>
                  <a:ext cx="188679" cy="227926"/>
                  <a:chOff x="5802485" y="1713507"/>
                  <a:chExt cx="188679" cy="227926"/>
                </a:xfrm>
              </p:grpSpPr>
              <p:sp>
                <p:nvSpPr>
                  <p:cNvPr id="7200" name="Google Shape;720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3"/>
                <p:cNvGrpSpPr/>
                <p:nvPr/>
              </p:nvGrpSpPr>
              <p:grpSpPr>
                <a:xfrm>
                  <a:off x="5936312" y="1713442"/>
                  <a:ext cx="190570" cy="227991"/>
                  <a:chOff x="5936312" y="1713442"/>
                  <a:chExt cx="190570" cy="227991"/>
                </a:xfrm>
              </p:grpSpPr>
              <p:sp>
                <p:nvSpPr>
                  <p:cNvPr id="7203" name="Google Shape;720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06" name="Google Shape;7206;p73"/>
                <p:cNvGrpSpPr/>
                <p:nvPr/>
              </p:nvGrpSpPr>
              <p:grpSpPr>
                <a:xfrm>
                  <a:off x="5668659" y="1714000"/>
                  <a:ext cx="193488" cy="227433"/>
                  <a:chOff x="5668659" y="1714000"/>
                  <a:chExt cx="193488" cy="227433"/>
                </a:xfrm>
              </p:grpSpPr>
              <p:sp>
                <p:nvSpPr>
                  <p:cNvPr id="7207" name="Google Shape;720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09" name="Google Shape;7209;p73"/>
              <p:cNvGrpSpPr/>
              <p:nvPr/>
            </p:nvGrpSpPr>
            <p:grpSpPr>
              <a:xfrm>
                <a:off x="608609" y="2511879"/>
                <a:ext cx="458224" cy="227991"/>
                <a:chOff x="5668659" y="1713442"/>
                <a:chExt cx="458224" cy="227991"/>
              </a:xfrm>
            </p:grpSpPr>
            <p:grpSp>
              <p:nvGrpSpPr>
                <p:cNvPr id="7210" name="Google Shape;7210;p73"/>
                <p:cNvGrpSpPr/>
                <p:nvPr/>
              </p:nvGrpSpPr>
              <p:grpSpPr>
                <a:xfrm>
                  <a:off x="5802485" y="1713507"/>
                  <a:ext cx="188679" cy="227926"/>
                  <a:chOff x="5802485" y="1713507"/>
                  <a:chExt cx="188679" cy="227926"/>
                </a:xfrm>
              </p:grpSpPr>
              <p:sp>
                <p:nvSpPr>
                  <p:cNvPr id="7211" name="Google Shape;721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3"/>
                <p:cNvGrpSpPr/>
                <p:nvPr/>
              </p:nvGrpSpPr>
              <p:grpSpPr>
                <a:xfrm>
                  <a:off x="5936312" y="1713442"/>
                  <a:ext cx="190570" cy="227991"/>
                  <a:chOff x="5936312" y="1713442"/>
                  <a:chExt cx="190570" cy="227991"/>
                </a:xfrm>
              </p:grpSpPr>
              <p:sp>
                <p:nvSpPr>
                  <p:cNvPr id="7214" name="Google Shape;721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17" name="Google Shape;7217;p73"/>
                <p:cNvGrpSpPr/>
                <p:nvPr/>
              </p:nvGrpSpPr>
              <p:grpSpPr>
                <a:xfrm>
                  <a:off x="5668659" y="1714000"/>
                  <a:ext cx="193488" cy="227433"/>
                  <a:chOff x="5668659" y="1714000"/>
                  <a:chExt cx="193488" cy="227433"/>
                </a:xfrm>
              </p:grpSpPr>
              <p:sp>
                <p:nvSpPr>
                  <p:cNvPr id="7218" name="Google Shape;721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0" name="Google Shape;7220;p73"/>
              <p:cNvGrpSpPr/>
              <p:nvPr/>
            </p:nvGrpSpPr>
            <p:grpSpPr>
              <a:xfrm>
                <a:off x="608609" y="2370079"/>
                <a:ext cx="458224" cy="227991"/>
                <a:chOff x="5668659" y="1713442"/>
                <a:chExt cx="458224" cy="227991"/>
              </a:xfrm>
            </p:grpSpPr>
            <p:grpSp>
              <p:nvGrpSpPr>
                <p:cNvPr id="7221" name="Google Shape;7221;p73"/>
                <p:cNvGrpSpPr/>
                <p:nvPr/>
              </p:nvGrpSpPr>
              <p:grpSpPr>
                <a:xfrm>
                  <a:off x="5802485" y="1713507"/>
                  <a:ext cx="188679" cy="227926"/>
                  <a:chOff x="5802485" y="1713507"/>
                  <a:chExt cx="188679" cy="227926"/>
                </a:xfrm>
              </p:grpSpPr>
              <p:sp>
                <p:nvSpPr>
                  <p:cNvPr id="7222" name="Google Shape;722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3"/>
                <p:cNvGrpSpPr/>
                <p:nvPr/>
              </p:nvGrpSpPr>
              <p:grpSpPr>
                <a:xfrm>
                  <a:off x="5936312" y="1713442"/>
                  <a:ext cx="190570" cy="227991"/>
                  <a:chOff x="5936312" y="1713442"/>
                  <a:chExt cx="190570" cy="227991"/>
                </a:xfrm>
              </p:grpSpPr>
              <p:sp>
                <p:nvSpPr>
                  <p:cNvPr id="7225" name="Google Shape;722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28" name="Google Shape;7228;p73"/>
                <p:cNvGrpSpPr/>
                <p:nvPr/>
              </p:nvGrpSpPr>
              <p:grpSpPr>
                <a:xfrm>
                  <a:off x="5668659" y="1714000"/>
                  <a:ext cx="193488" cy="227433"/>
                  <a:chOff x="5668659" y="1714000"/>
                  <a:chExt cx="193488" cy="227433"/>
                </a:xfrm>
              </p:grpSpPr>
              <p:sp>
                <p:nvSpPr>
                  <p:cNvPr id="7229" name="Google Shape;722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31" name="Google Shape;7231;p73"/>
            <p:cNvGrpSpPr/>
            <p:nvPr/>
          </p:nvGrpSpPr>
          <p:grpSpPr>
            <a:xfrm>
              <a:off x="506259" y="2485404"/>
              <a:ext cx="458224" cy="523616"/>
              <a:chOff x="608609" y="2370079"/>
              <a:chExt cx="458224" cy="523616"/>
            </a:xfrm>
          </p:grpSpPr>
          <p:grpSp>
            <p:nvGrpSpPr>
              <p:cNvPr id="7232" name="Google Shape;7232;p73"/>
              <p:cNvGrpSpPr/>
              <p:nvPr/>
            </p:nvGrpSpPr>
            <p:grpSpPr>
              <a:xfrm>
                <a:off x="608609" y="2665704"/>
                <a:ext cx="458224" cy="227991"/>
                <a:chOff x="5668659" y="1713442"/>
                <a:chExt cx="458224" cy="227991"/>
              </a:xfrm>
            </p:grpSpPr>
            <p:grpSp>
              <p:nvGrpSpPr>
                <p:cNvPr id="7233" name="Google Shape;7233;p73"/>
                <p:cNvGrpSpPr/>
                <p:nvPr/>
              </p:nvGrpSpPr>
              <p:grpSpPr>
                <a:xfrm>
                  <a:off x="5802485" y="1713507"/>
                  <a:ext cx="188679" cy="227926"/>
                  <a:chOff x="5802485" y="1713507"/>
                  <a:chExt cx="188679" cy="227926"/>
                </a:xfrm>
              </p:grpSpPr>
              <p:sp>
                <p:nvSpPr>
                  <p:cNvPr id="7234" name="Google Shape;723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3"/>
                <p:cNvGrpSpPr/>
                <p:nvPr/>
              </p:nvGrpSpPr>
              <p:grpSpPr>
                <a:xfrm>
                  <a:off x="5936312" y="1713442"/>
                  <a:ext cx="190570" cy="227991"/>
                  <a:chOff x="5936312" y="1713442"/>
                  <a:chExt cx="190570" cy="227991"/>
                </a:xfrm>
              </p:grpSpPr>
              <p:sp>
                <p:nvSpPr>
                  <p:cNvPr id="7237" name="Google Shape;723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40" name="Google Shape;7240;p73"/>
                <p:cNvGrpSpPr/>
                <p:nvPr/>
              </p:nvGrpSpPr>
              <p:grpSpPr>
                <a:xfrm>
                  <a:off x="5668659" y="1714000"/>
                  <a:ext cx="193488" cy="227433"/>
                  <a:chOff x="5668659" y="1714000"/>
                  <a:chExt cx="193488" cy="227433"/>
                </a:xfrm>
              </p:grpSpPr>
              <p:sp>
                <p:nvSpPr>
                  <p:cNvPr id="7241" name="Google Shape;724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43" name="Google Shape;7243;p73"/>
              <p:cNvGrpSpPr/>
              <p:nvPr/>
            </p:nvGrpSpPr>
            <p:grpSpPr>
              <a:xfrm>
                <a:off x="608609" y="2511879"/>
                <a:ext cx="458224" cy="227991"/>
                <a:chOff x="5668659" y="1713442"/>
                <a:chExt cx="458224" cy="227991"/>
              </a:xfrm>
            </p:grpSpPr>
            <p:grpSp>
              <p:nvGrpSpPr>
                <p:cNvPr id="7244" name="Google Shape;7244;p73"/>
                <p:cNvGrpSpPr/>
                <p:nvPr/>
              </p:nvGrpSpPr>
              <p:grpSpPr>
                <a:xfrm>
                  <a:off x="5802485" y="1713507"/>
                  <a:ext cx="188679" cy="227926"/>
                  <a:chOff x="5802485" y="1713507"/>
                  <a:chExt cx="188679" cy="227926"/>
                </a:xfrm>
              </p:grpSpPr>
              <p:sp>
                <p:nvSpPr>
                  <p:cNvPr id="7245" name="Google Shape;72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3"/>
                <p:cNvGrpSpPr/>
                <p:nvPr/>
              </p:nvGrpSpPr>
              <p:grpSpPr>
                <a:xfrm>
                  <a:off x="5936312" y="1713442"/>
                  <a:ext cx="190570" cy="227991"/>
                  <a:chOff x="5936312" y="1713442"/>
                  <a:chExt cx="190570" cy="227991"/>
                </a:xfrm>
              </p:grpSpPr>
              <p:sp>
                <p:nvSpPr>
                  <p:cNvPr id="7248" name="Google Shape;72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51" name="Google Shape;7251;p73"/>
                <p:cNvGrpSpPr/>
                <p:nvPr/>
              </p:nvGrpSpPr>
              <p:grpSpPr>
                <a:xfrm>
                  <a:off x="5668659" y="1714000"/>
                  <a:ext cx="193488" cy="227433"/>
                  <a:chOff x="5668659" y="1714000"/>
                  <a:chExt cx="193488" cy="227433"/>
                </a:xfrm>
              </p:grpSpPr>
              <p:sp>
                <p:nvSpPr>
                  <p:cNvPr id="7252" name="Google Shape;72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4" name="Google Shape;7254;p73"/>
              <p:cNvGrpSpPr/>
              <p:nvPr/>
            </p:nvGrpSpPr>
            <p:grpSpPr>
              <a:xfrm>
                <a:off x="608609" y="2370079"/>
                <a:ext cx="458224" cy="227991"/>
                <a:chOff x="5668659" y="1713442"/>
                <a:chExt cx="458224" cy="227991"/>
              </a:xfrm>
            </p:grpSpPr>
            <p:grpSp>
              <p:nvGrpSpPr>
                <p:cNvPr id="7255" name="Google Shape;7255;p73"/>
                <p:cNvGrpSpPr/>
                <p:nvPr/>
              </p:nvGrpSpPr>
              <p:grpSpPr>
                <a:xfrm>
                  <a:off x="5802485" y="1713507"/>
                  <a:ext cx="188679" cy="227926"/>
                  <a:chOff x="5802485" y="1713507"/>
                  <a:chExt cx="188679" cy="227926"/>
                </a:xfrm>
              </p:grpSpPr>
              <p:sp>
                <p:nvSpPr>
                  <p:cNvPr id="7256" name="Google Shape;725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3"/>
                <p:cNvGrpSpPr/>
                <p:nvPr/>
              </p:nvGrpSpPr>
              <p:grpSpPr>
                <a:xfrm>
                  <a:off x="5936312" y="1713442"/>
                  <a:ext cx="190570" cy="227991"/>
                  <a:chOff x="5936312" y="1713442"/>
                  <a:chExt cx="190570" cy="227991"/>
                </a:xfrm>
              </p:grpSpPr>
              <p:sp>
                <p:nvSpPr>
                  <p:cNvPr id="7259" name="Google Shape;725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62" name="Google Shape;7262;p73"/>
                <p:cNvGrpSpPr/>
                <p:nvPr/>
              </p:nvGrpSpPr>
              <p:grpSpPr>
                <a:xfrm>
                  <a:off x="5668659" y="1714000"/>
                  <a:ext cx="193488" cy="227433"/>
                  <a:chOff x="5668659" y="1714000"/>
                  <a:chExt cx="193488" cy="227433"/>
                </a:xfrm>
              </p:grpSpPr>
              <p:sp>
                <p:nvSpPr>
                  <p:cNvPr id="7263" name="Google Shape;726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7265" name="Google Shape;7265;p73"/>
          <p:cNvCxnSpPr>
            <a:endCxn id="705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69"/>
        <p:cNvGrpSpPr/>
        <p:nvPr/>
      </p:nvGrpSpPr>
      <p:grpSpPr>
        <a:xfrm>
          <a:off x="0" y="0"/>
          <a:ext cx="0" cy="0"/>
          <a:chOff x="0" y="0"/>
          <a:chExt cx="0" cy="0"/>
        </a:xfrm>
      </p:grpSpPr>
      <p:sp>
        <p:nvSpPr>
          <p:cNvPr id="7270" name="Google Shape;7270;p74"/>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1" name="Google Shape;7271;p74"/>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72" name="Google Shape;7272;p74"/>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73" name="Google Shape;7273;p74"/>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74" name="Google Shape;7274;p74"/>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7275" name="Google Shape;7275;p74"/>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76" name="Google Shape;7276;p74"/>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7277" name="Google Shape;7277;p74"/>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78" name="Google Shape;7278;p74"/>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79" name="Google Shape;7279;p74"/>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0" name="Google Shape;7280;p74"/>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1" name="Google Shape;7281;p74"/>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7282" name="Google Shape;7282;p74"/>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7283" name="Google Shape;7283;p74"/>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7284" name="Google Shape;7284;p74"/>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5" name="Google Shape;7285;p74"/>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286" name="Google Shape;7286;p74"/>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7287" name="Google Shape;7287;p74"/>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7288" name="Google Shape;7288;p74"/>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7289" name="Google Shape;7289;p74"/>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7290" name="Google Shape;7290;p74"/>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91" name="Google Shape;7291;p74"/>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92" name="Google Shape;7292;p74"/>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3" name="Google Shape;7293;p74"/>
          <p:cNvCxnSpPr>
            <a:stCxn id="7292" idx="0"/>
            <a:endCxn id="7286"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4" name="Google Shape;7294;p74"/>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7295" name="Google Shape;7295;p74"/>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7296" name="Google Shape;7296;p74"/>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7297" name="Google Shape;7297;p74"/>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7298" name="Google Shape;7298;p74"/>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9" name="Google Shape;7299;p74"/>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2740</Words>
  <Application>Microsoft Office PowerPoint</Application>
  <PresentationFormat>On-screen Show (16:9)</PresentationFormat>
  <Paragraphs>820</Paragraphs>
  <Slides>62</Slides>
  <Notes>62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Consolas</vt:lpstr>
      <vt:lpstr>Times New Roman</vt:lpstr>
      <vt:lpstr>Nanum Gothic</vt:lpstr>
      <vt:lpstr>Roboto</vt:lpstr>
      <vt:lpstr>Simple Light</vt:lpstr>
      <vt:lpstr>ML Visuals By dair.ai  https://github.com/dair-ai/ml-visuals</vt:lpstr>
      <vt:lpstr>Basic ML Visuals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backgrounds</vt:lpstr>
      <vt:lpstr>PowerPoint Presentation</vt:lpstr>
      <vt:lpstr>PowerPoint Presentation</vt:lpstr>
      <vt:lpstr>PowerPoint Presentation</vt:lpstr>
      <vt:lpstr>PowerPoint Presentation</vt:lpstr>
      <vt:lpstr>Gradient Backgrounds</vt:lpstr>
      <vt:lpstr>PowerPoint Presentation</vt:lpstr>
      <vt:lpstr>PowerPoint Presentation</vt:lpstr>
      <vt:lpstr>PowerPoint Presentation</vt:lpstr>
      <vt:lpstr>Community 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Miscellaneous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Qiu,Dr.,Jiajun (GCBDS) BIP-DE-B</cp:lastModifiedBy>
  <cp:revision>2</cp:revision>
  <dcterms:modified xsi:type="dcterms:W3CDTF">2023-05-14T07:59:06Z</dcterms:modified>
</cp:coreProperties>
</file>